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>
  <p:sldMasterIdLst>
    <p:sldMasterId id="2147483648" r:id="rId1"/>
  </p:sldMasterIdLst>
  <p:notesMasterIdLst>
    <p:notesMasterId r:id="rId43"/>
  </p:notesMasterIdLst>
  <p:sldIdLst>
    <p:sldId id="258" r:id="rId2"/>
    <p:sldId id="288" r:id="rId3"/>
    <p:sldId id="316" r:id="rId4"/>
    <p:sldId id="319" r:id="rId5"/>
    <p:sldId id="320" r:id="rId6"/>
    <p:sldId id="321" r:id="rId7"/>
    <p:sldId id="322" r:id="rId8"/>
    <p:sldId id="323" r:id="rId9"/>
    <p:sldId id="324" r:id="rId10"/>
    <p:sldId id="325" r:id="rId11"/>
    <p:sldId id="326" r:id="rId12"/>
    <p:sldId id="327" r:id="rId13"/>
    <p:sldId id="328" r:id="rId14"/>
    <p:sldId id="329" r:id="rId15"/>
    <p:sldId id="332" r:id="rId16"/>
    <p:sldId id="330" r:id="rId17"/>
    <p:sldId id="331" r:id="rId18"/>
    <p:sldId id="333" r:id="rId19"/>
    <p:sldId id="334" r:id="rId20"/>
    <p:sldId id="335" r:id="rId21"/>
    <p:sldId id="336" r:id="rId22"/>
    <p:sldId id="337" r:id="rId23"/>
    <p:sldId id="338" r:id="rId24"/>
    <p:sldId id="344" r:id="rId25"/>
    <p:sldId id="339" r:id="rId26"/>
    <p:sldId id="340" r:id="rId27"/>
    <p:sldId id="341" r:id="rId28"/>
    <p:sldId id="345" r:id="rId29"/>
    <p:sldId id="342" r:id="rId30"/>
    <p:sldId id="343" r:id="rId31"/>
    <p:sldId id="346" r:id="rId32"/>
    <p:sldId id="347" r:id="rId33"/>
    <p:sldId id="352" r:id="rId34"/>
    <p:sldId id="353" r:id="rId35"/>
    <p:sldId id="354" r:id="rId36"/>
    <p:sldId id="348" r:id="rId37"/>
    <p:sldId id="349" r:id="rId38"/>
    <p:sldId id="351" r:id="rId39"/>
    <p:sldId id="350" r:id="rId40"/>
    <p:sldId id="301" r:id="rId41"/>
    <p:sldId id="275" r:id="rId42"/>
  </p:sldIdLst>
  <p:sldSz cx="13004800" cy="9753600"/>
  <p:notesSz cx="6858000" cy="9144000"/>
  <p:defaultTextStyle>
    <a:defPPr>
      <a:defRPr lang="pt-BR"/>
    </a:defPPr>
    <a:lvl1pPr algn="ctr" defTabSz="584200" rtl="0" fontAlgn="base" hangingPunct="0">
      <a:spcBef>
        <a:spcPct val="0"/>
      </a:spcBef>
      <a:spcAft>
        <a:spcPct val="0"/>
      </a:spcAft>
      <a:defRPr sz="3400" kern="1200">
        <a:solidFill>
          <a:srgbClr val="000000"/>
        </a:solidFill>
        <a:latin typeface="Helvetica Light" charset="0"/>
        <a:ea typeface="+mn-ea"/>
        <a:cs typeface="+mn-cs"/>
        <a:sym typeface="Helvetica Light" charset="0"/>
      </a:defRPr>
    </a:lvl1pPr>
    <a:lvl2pPr indent="228600" algn="ctr" defTabSz="584200" rtl="0" fontAlgn="base" hangingPunct="0">
      <a:spcBef>
        <a:spcPct val="0"/>
      </a:spcBef>
      <a:spcAft>
        <a:spcPct val="0"/>
      </a:spcAft>
      <a:defRPr sz="3400" kern="1200">
        <a:solidFill>
          <a:srgbClr val="000000"/>
        </a:solidFill>
        <a:latin typeface="Helvetica Light" charset="0"/>
        <a:ea typeface="+mn-ea"/>
        <a:cs typeface="+mn-cs"/>
        <a:sym typeface="Helvetica Light" charset="0"/>
      </a:defRPr>
    </a:lvl2pPr>
    <a:lvl3pPr indent="457200" algn="ctr" defTabSz="584200" rtl="0" fontAlgn="base" hangingPunct="0">
      <a:spcBef>
        <a:spcPct val="0"/>
      </a:spcBef>
      <a:spcAft>
        <a:spcPct val="0"/>
      </a:spcAft>
      <a:defRPr sz="3400" kern="1200">
        <a:solidFill>
          <a:srgbClr val="000000"/>
        </a:solidFill>
        <a:latin typeface="Helvetica Light" charset="0"/>
        <a:ea typeface="+mn-ea"/>
        <a:cs typeface="+mn-cs"/>
        <a:sym typeface="Helvetica Light" charset="0"/>
      </a:defRPr>
    </a:lvl3pPr>
    <a:lvl4pPr indent="685800" algn="ctr" defTabSz="584200" rtl="0" fontAlgn="base" hangingPunct="0">
      <a:spcBef>
        <a:spcPct val="0"/>
      </a:spcBef>
      <a:spcAft>
        <a:spcPct val="0"/>
      </a:spcAft>
      <a:defRPr sz="3400" kern="1200">
        <a:solidFill>
          <a:srgbClr val="000000"/>
        </a:solidFill>
        <a:latin typeface="Helvetica Light" charset="0"/>
        <a:ea typeface="+mn-ea"/>
        <a:cs typeface="+mn-cs"/>
        <a:sym typeface="Helvetica Light" charset="0"/>
      </a:defRPr>
    </a:lvl4pPr>
    <a:lvl5pPr indent="914400" algn="ctr" defTabSz="584200" rtl="0" fontAlgn="base" hangingPunct="0">
      <a:spcBef>
        <a:spcPct val="0"/>
      </a:spcBef>
      <a:spcAft>
        <a:spcPct val="0"/>
      </a:spcAft>
      <a:defRPr sz="3400" kern="1200">
        <a:solidFill>
          <a:srgbClr val="000000"/>
        </a:solidFill>
        <a:latin typeface="Helvetica Light" charset="0"/>
        <a:ea typeface="+mn-ea"/>
        <a:cs typeface="+mn-cs"/>
        <a:sym typeface="Helvetica Light" charset="0"/>
      </a:defRPr>
    </a:lvl5pPr>
    <a:lvl6pPr marL="2286000" algn="l" defTabSz="914400" rtl="0" eaLnBrk="1" latinLnBrk="0" hangingPunct="1">
      <a:defRPr sz="3400" kern="1200">
        <a:solidFill>
          <a:srgbClr val="000000"/>
        </a:solidFill>
        <a:latin typeface="Helvetica Light" charset="0"/>
        <a:ea typeface="+mn-ea"/>
        <a:cs typeface="+mn-cs"/>
        <a:sym typeface="Helvetica Light" charset="0"/>
      </a:defRPr>
    </a:lvl6pPr>
    <a:lvl7pPr marL="2743200" algn="l" defTabSz="914400" rtl="0" eaLnBrk="1" latinLnBrk="0" hangingPunct="1">
      <a:defRPr sz="3400" kern="1200">
        <a:solidFill>
          <a:srgbClr val="000000"/>
        </a:solidFill>
        <a:latin typeface="Helvetica Light" charset="0"/>
        <a:ea typeface="+mn-ea"/>
        <a:cs typeface="+mn-cs"/>
        <a:sym typeface="Helvetica Light" charset="0"/>
      </a:defRPr>
    </a:lvl7pPr>
    <a:lvl8pPr marL="3200400" algn="l" defTabSz="914400" rtl="0" eaLnBrk="1" latinLnBrk="0" hangingPunct="1">
      <a:defRPr sz="3400" kern="1200">
        <a:solidFill>
          <a:srgbClr val="000000"/>
        </a:solidFill>
        <a:latin typeface="Helvetica Light" charset="0"/>
        <a:ea typeface="+mn-ea"/>
        <a:cs typeface="+mn-cs"/>
        <a:sym typeface="Helvetica Light" charset="0"/>
      </a:defRPr>
    </a:lvl8pPr>
    <a:lvl9pPr marL="3657600" algn="l" defTabSz="914400" rtl="0" eaLnBrk="1" latinLnBrk="0" hangingPunct="1">
      <a:defRPr sz="3400" kern="1200">
        <a:solidFill>
          <a:srgbClr val="000000"/>
        </a:solidFill>
        <a:latin typeface="Helvetica Light" charset="0"/>
        <a:ea typeface="+mn-ea"/>
        <a:cs typeface="+mn-cs"/>
        <a:sym typeface="Helvetica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3F39A7-74F0-40D0-B771-066ABB895CBE}" v="62" dt="2023-08-08T23:22:37.1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1574" y="62"/>
      </p:cViewPr>
      <p:guideLst>
        <p:guide orient="horz" pos="3072"/>
        <p:guide pos="409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50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52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customXml" Target="../customXml/item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GOR PEREIRA DOS SANTOS" userId="2ba31ab3-4af6-46f7-a76b-d6cc5b428f6b" providerId="ADAL" clId="{6359371F-DF4C-4060-9B9D-61E2A3EC794D}"/>
    <pc:docChg chg="undo custSel addSld delSld modSld">
      <pc:chgData name="IGOR PEREIRA DOS SANTOS" userId="2ba31ab3-4af6-46f7-a76b-d6cc5b428f6b" providerId="ADAL" clId="{6359371F-DF4C-4060-9B9D-61E2A3EC794D}" dt="2023-02-27T22:36:52.317" v="95" actId="20577"/>
      <pc:docMkLst>
        <pc:docMk/>
      </pc:docMkLst>
      <pc:sldChg chg="modSp mod">
        <pc:chgData name="IGOR PEREIRA DOS SANTOS" userId="2ba31ab3-4af6-46f7-a76b-d6cc5b428f6b" providerId="ADAL" clId="{6359371F-DF4C-4060-9B9D-61E2A3EC794D}" dt="2023-02-26T23:04:57.482" v="35" actId="20577"/>
        <pc:sldMkLst>
          <pc:docMk/>
          <pc:sldMk cId="0" sldId="258"/>
        </pc:sldMkLst>
        <pc:spChg chg="mod">
          <ac:chgData name="IGOR PEREIRA DOS SANTOS" userId="2ba31ab3-4af6-46f7-a76b-d6cc5b428f6b" providerId="ADAL" clId="{6359371F-DF4C-4060-9B9D-61E2A3EC794D}" dt="2023-02-26T23:04:57.482" v="35" actId="20577"/>
          <ac:spMkLst>
            <pc:docMk/>
            <pc:sldMk cId="0" sldId="258"/>
            <ac:spMk id="5124" creationId="{81DC61E1-40BE-E43D-887C-24447212EA9C}"/>
          </ac:spMkLst>
        </pc:spChg>
      </pc:sldChg>
      <pc:sldChg chg="modSp mod">
        <pc:chgData name="IGOR PEREIRA DOS SANTOS" userId="2ba31ab3-4af6-46f7-a76b-d6cc5b428f6b" providerId="ADAL" clId="{6359371F-DF4C-4060-9B9D-61E2A3EC794D}" dt="2023-02-27T22:36:52.317" v="95" actId="20577"/>
        <pc:sldMkLst>
          <pc:docMk/>
          <pc:sldMk cId="0" sldId="262"/>
        </pc:sldMkLst>
        <pc:spChg chg="mod">
          <ac:chgData name="IGOR PEREIRA DOS SANTOS" userId="2ba31ab3-4af6-46f7-a76b-d6cc5b428f6b" providerId="ADAL" clId="{6359371F-DF4C-4060-9B9D-61E2A3EC794D}" dt="2023-02-27T22:36:52.317" v="95" actId="20577"/>
          <ac:spMkLst>
            <pc:docMk/>
            <pc:sldMk cId="0" sldId="262"/>
            <ac:spMk id="9224" creationId="{093A28B6-3730-6BFB-2493-65B9BC0D22A9}"/>
          </ac:spMkLst>
        </pc:spChg>
      </pc:sldChg>
      <pc:sldChg chg="del">
        <pc:chgData name="IGOR PEREIRA DOS SANTOS" userId="2ba31ab3-4af6-46f7-a76b-d6cc5b428f6b" providerId="ADAL" clId="{6359371F-DF4C-4060-9B9D-61E2A3EC794D}" dt="2023-02-26T23:11:00.920" v="93" actId="2696"/>
        <pc:sldMkLst>
          <pc:docMk/>
          <pc:sldMk cId="1083136310" sldId="279"/>
        </pc:sldMkLst>
      </pc:sldChg>
      <pc:sldChg chg="delSp modSp add mod">
        <pc:chgData name="IGOR PEREIRA DOS SANTOS" userId="2ba31ab3-4af6-46f7-a76b-d6cc5b428f6b" providerId="ADAL" clId="{6359371F-DF4C-4060-9B9D-61E2A3EC794D}" dt="2023-02-26T23:10:55.100" v="92" actId="1076"/>
        <pc:sldMkLst>
          <pc:docMk/>
          <pc:sldMk cId="333386979" sldId="282"/>
        </pc:sldMkLst>
        <pc:spChg chg="del mod">
          <ac:chgData name="IGOR PEREIRA DOS SANTOS" userId="2ba31ab3-4af6-46f7-a76b-d6cc5b428f6b" providerId="ADAL" clId="{6359371F-DF4C-4060-9B9D-61E2A3EC794D}" dt="2023-02-26T23:10:25.754" v="90"/>
          <ac:spMkLst>
            <pc:docMk/>
            <pc:sldMk cId="333386979" sldId="282"/>
            <ac:spMk id="9222" creationId="{6CBDCC0C-664F-FB57-A070-62F458EC8C96}"/>
          </ac:spMkLst>
        </pc:spChg>
        <pc:spChg chg="mod">
          <ac:chgData name="IGOR PEREIRA DOS SANTOS" userId="2ba31ab3-4af6-46f7-a76b-d6cc5b428f6b" providerId="ADAL" clId="{6359371F-DF4C-4060-9B9D-61E2A3EC794D}" dt="2023-02-26T23:10:55.100" v="92" actId="1076"/>
          <ac:spMkLst>
            <pc:docMk/>
            <pc:sldMk cId="333386979" sldId="282"/>
            <ac:spMk id="9223" creationId="{48E68CD5-0435-4FAA-5C03-0703691DEDE8}"/>
          </ac:spMkLst>
        </pc:spChg>
        <pc:spChg chg="mod">
          <ac:chgData name="IGOR PEREIRA DOS SANTOS" userId="2ba31ab3-4af6-46f7-a76b-d6cc5b428f6b" providerId="ADAL" clId="{6359371F-DF4C-4060-9B9D-61E2A3EC794D}" dt="2023-02-26T23:10:41.998" v="91" actId="1076"/>
          <ac:spMkLst>
            <pc:docMk/>
            <pc:sldMk cId="333386979" sldId="282"/>
            <ac:spMk id="9224" creationId="{093A28B6-3730-6BFB-2493-65B9BC0D22A9}"/>
          </ac:spMkLst>
        </pc:spChg>
        <pc:picChg chg="del">
          <ac:chgData name="IGOR PEREIRA DOS SANTOS" userId="2ba31ab3-4af6-46f7-a76b-d6cc5b428f6b" providerId="ADAL" clId="{6359371F-DF4C-4060-9B9D-61E2A3EC794D}" dt="2023-02-26T23:10:22.893" v="87" actId="478"/>
          <ac:picMkLst>
            <pc:docMk/>
            <pc:sldMk cId="333386979" sldId="282"/>
            <ac:picMk id="9227" creationId="{B1A952F4-CE31-0DF0-FAC1-EA92DEA889CB}"/>
          </ac:picMkLst>
        </pc:picChg>
      </pc:sldChg>
    </pc:docChg>
  </pc:docChgLst>
  <pc:docChgLst>
    <pc:chgData name="IGOR PEREIRA DOS SANTOS" userId="2ba31ab3-4af6-46f7-a76b-d6cc5b428f6b" providerId="ADAL" clId="{800554F4-FB12-431B-8AD6-3E624342E562}"/>
    <pc:docChg chg="custSel delSld modSld">
      <pc:chgData name="IGOR PEREIRA DOS SANTOS" userId="2ba31ab3-4af6-46f7-a76b-d6cc5b428f6b" providerId="ADAL" clId="{800554F4-FB12-431B-8AD6-3E624342E562}" dt="2023-07-29T18:26:51.043" v="479" actId="478"/>
      <pc:docMkLst>
        <pc:docMk/>
      </pc:docMkLst>
      <pc:sldChg chg="addSp delSp modSp mod">
        <pc:chgData name="IGOR PEREIRA DOS SANTOS" userId="2ba31ab3-4af6-46f7-a76b-d6cc5b428f6b" providerId="ADAL" clId="{800554F4-FB12-431B-8AD6-3E624342E562}" dt="2023-07-29T18:26:51.043" v="479" actId="478"/>
        <pc:sldMkLst>
          <pc:docMk/>
          <pc:sldMk cId="0" sldId="258"/>
        </pc:sldMkLst>
        <pc:spChg chg="add del mod">
          <ac:chgData name="IGOR PEREIRA DOS SANTOS" userId="2ba31ab3-4af6-46f7-a76b-d6cc5b428f6b" providerId="ADAL" clId="{800554F4-FB12-431B-8AD6-3E624342E562}" dt="2023-07-29T18:26:51.043" v="479" actId="478"/>
          <ac:spMkLst>
            <pc:docMk/>
            <pc:sldMk cId="0" sldId="258"/>
            <ac:spMk id="2" creationId="{207B6C6C-D363-AA8F-1B19-F4DAB5D2440F}"/>
          </ac:spMkLst>
        </pc:spChg>
        <pc:spChg chg="mod">
          <ac:chgData name="IGOR PEREIRA DOS SANTOS" userId="2ba31ab3-4af6-46f7-a76b-d6cc5b428f6b" providerId="ADAL" clId="{800554F4-FB12-431B-8AD6-3E624342E562}" dt="2023-07-29T18:23:56.876" v="439" actId="1076"/>
          <ac:spMkLst>
            <pc:docMk/>
            <pc:sldMk cId="0" sldId="258"/>
            <ac:spMk id="5124" creationId="{81DC61E1-40BE-E43D-887C-24447212EA9C}"/>
          </ac:spMkLst>
        </pc:spChg>
        <pc:spChg chg="del">
          <ac:chgData name="IGOR PEREIRA DOS SANTOS" userId="2ba31ab3-4af6-46f7-a76b-d6cc5b428f6b" providerId="ADAL" clId="{800554F4-FB12-431B-8AD6-3E624342E562}" dt="2023-07-29T18:23:18.824" v="433" actId="478"/>
          <ac:spMkLst>
            <pc:docMk/>
            <pc:sldMk cId="0" sldId="258"/>
            <ac:spMk id="5125" creationId="{FECFF71A-E346-ED72-3B3C-2E78368CEFCD}"/>
          </ac:spMkLst>
        </pc:spChg>
        <pc:picChg chg="mod">
          <ac:chgData name="IGOR PEREIRA DOS SANTOS" userId="2ba31ab3-4af6-46f7-a76b-d6cc5b428f6b" providerId="ADAL" clId="{800554F4-FB12-431B-8AD6-3E624342E562}" dt="2023-07-29T18:23:44.724" v="438" actId="1076"/>
          <ac:picMkLst>
            <pc:docMk/>
            <pc:sldMk cId="0" sldId="258"/>
            <ac:picMk id="5121" creationId="{C8A9EF38-7842-8C6C-6541-F1F520A24C82}"/>
          </ac:picMkLst>
        </pc:picChg>
      </pc:sldChg>
      <pc:sldChg chg="delSp modSp mod">
        <pc:chgData name="IGOR PEREIRA DOS SANTOS" userId="2ba31ab3-4af6-46f7-a76b-d6cc5b428f6b" providerId="ADAL" clId="{800554F4-FB12-431B-8AD6-3E624342E562}" dt="2023-07-29T18:23:25.835" v="435" actId="478"/>
        <pc:sldMkLst>
          <pc:docMk/>
          <pc:sldMk cId="0" sldId="260"/>
        </pc:sldMkLst>
        <pc:spChg chg="del mod">
          <ac:chgData name="IGOR PEREIRA DOS SANTOS" userId="2ba31ab3-4af6-46f7-a76b-d6cc5b428f6b" providerId="ADAL" clId="{800554F4-FB12-431B-8AD6-3E624342E562}" dt="2023-07-29T18:23:25.835" v="435" actId="478"/>
          <ac:spMkLst>
            <pc:docMk/>
            <pc:sldMk cId="0" sldId="260"/>
            <ac:spMk id="7172" creationId="{130B481D-BB3D-C075-9C8A-3A1D6727AF3F}"/>
          </ac:spMkLst>
        </pc:spChg>
        <pc:spChg chg="mod">
          <ac:chgData name="IGOR PEREIRA DOS SANTOS" userId="2ba31ab3-4af6-46f7-a76b-d6cc5b428f6b" providerId="ADAL" clId="{800554F4-FB12-431B-8AD6-3E624342E562}" dt="2023-07-29T18:22:31.802" v="432" actId="20577"/>
          <ac:spMkLst>
            <pc:docMk/>
            <pc:sldMk cId="0" sldId="260"/>
            <ac:spMk id="7173" creationId="{27305109-3859-42A2-87E1-F5A3FF7FF357}"/>
          </ac:spMkLst>
        </pc:spChg>
      </pc:sldChg>
      <pc:sldChg chg="del">
        <pc:chgData name="IGOR PEREIRA DOS SANTOS" userId="2ba31ab3-4af6-46f7-a76b-d6cc5b428f6b" providerId="ADAL" clId="{800554F4-FB12-431B-8AD6-3E624342E562}" dt="2023-07-29T18:20:32.266" v="78" actId="47"/>
        <pc:sldMkLst>
          <pc:docMk/>
          <pc:sldMk cId="0" sldId="262"/>
        </pc:sldMkLst>
      </pc:sldChg>
      <pc:sldChg chg="del">
        <pc:chgData name="IGOR PEREIRA DOS SANTOS" userId="2ba31ab3-4af6-46f7-a76b-d6cc5b428f6b" providerId="ADAL" clId="{800554F4-FB12-431B-8AD6-3E624342E562}" dt="2023-07-29T18:20:26.976" v="73" actId="47"/>
        <pc:sldMkLst>
          <pc:docMk/>
          <pc:sldMk cId="1503341199" sldId="276"/>
        </pc:sldMkLst>
      </pc:sldChg>
      <pc:sldChg chg="del">
        <pc:chgData name="IGOR PEREIRA DOS SANTOS" userId="2ba31ab3-4af6-46f7-a76b-d6cc5b428f6b" providerId="ADAL" clId="{800554F4-FB12-431B-8AD6-3E624342E562}" dt="2023-07-29T18:20:27.906" v="74" actId="47"/>
        <pc:sldMkLst>
          <pc:docMk/>
          <pc:sldMk cId="20166060" sldId="277"/>
        </pc:sldMkLst>
      </pc:sldChg>
      <pc:sldChg chg="del">
        <pc:chgData name="IGOR PEREIRA DOS SANTOS" userId="2ba31ab3-4af6-46f7-a76b-d6cc5b428f6b" providerId="ADAL" clId="{800554F4-FB12-431B-8AD6-3E624342E562}" dt="2023-07-29T18:20:28.658" v="75" actId="47"/>
        <pc:sldMkLst>
          <pc:docMk/>
          <pc:sldMk cId="194287563" sldId="278"/>
        </pc:sldMkLst>
      </pc:sldChg>
      <pc:sldChg chg="del">
        <pc:chgData name="IGOR PEREIRA DOS SANTOS" userId="2ba31ab3-4af6-46f7-a76b-d6cc5b428f6b" providerId="ADAL" clId="{800554F4-FB12-431B-8AD6-3E624342E562}" dt="2023-07-29T18:20:29.298" v="76" actId="47"/>
        <pc:sldMkLst>
          <pc:docMk/>
          <pc:sldMk cId="2854525168" sldId="280"/>
        </pc:sldMkLst>
      </pc:sldChg>
      <pc:sldChg chg="del">
        <pc:chgData name="IGOR PEREIRA DOS SANTOS" userId="2ba31ab3-4af6-46f7-a76b-d6cc5b428f6b" providerId="ADAL" clId="{800554F4-FB12-431B-8AD6-3E624342E562}" dt="2023-07-29T18:20:31.004" v="77" actId="47"/>
        <pc:sldMkLst>
          <pc:docMk/>
          <pc:sldMk cId="1528781019" sldId="281"/>
        </pc:sldMkLst>
      </pc:sldChg>
      <pc:sldChg chg="del">
        <pc:chgData name="IGOR PEREIRA DOS SANTOS" userId="2ba31ab3-4af6-46f7-a76b-d6cc5b428f6b" providerId="ADAL" clId="{800554F4-FB12-431B-8AD6-3E624342E562}" dt="2023-07-29T18:20:33.075" v="79" actId="47"/>
        <pc:sldMkLst>
          <pc:docMk/>
          <pc:sldMk cId="333386979" sldId="282"/>
        </pc:sldMkLst>
      </pc:sldChg>
    </pc:docChg>
  </pc:docChgLst>
  <pc:docChgLst>
    <pc:chgData name="IGOR PEREIRA DOS SANTOS" userId="2ba31ab3-4af6-46f7-a76b-d6cc5b428f6b" providerId="ADAL" clId="{0B3F39A7-74F0-40D0-B771-066ABB895CBE}"/>
    <pc:docChg chg="undo custSel addSld delSld modSld sldOrd">
      <pc:chgData name="IGOR PEREIRA DOS SANTOS" userId="2ba31ab3-4af6-46f7-a76b-d6cc5b428f6b" providerId="ADAL" clId="{0B3F39A7-74F0-40D0-B771-066ABB895CBE}" dt="2023-08-08T23:24:27.332" v="15580"/>
      <pc:docMkLst>
        <pc:docMk/>
      </pc:docMkLst>
      <pc:sldChg chg="modSp mod">
        <pc:chgData name="IGOR PEREIRA DOS SANTOS" userId="2ba31ab3-4af6-46f7-a76b-d6cc5b428f6b" providerId="ADAL" clId="{0B3F39A7-74F0-40D0-B771-066ABB895CBE}" dt="2023-07-29T18:28:31.363" v="63" actId="1076"/>
        <pc:sldMkLst>
          <pc:docMk/>
          <pc:sldMk cId="0" sldId="258"/>
        </pc:sldMkLst>
        <pc:spChg chg="mod">
          <ac:chgData name="IGOR PEREIRA DOS SANTOS" userId="2ba31ab3-4af6-46f7-a76b-d6cc5b428f6b" providerId="ADAL" clId="{0B3F39A7-74F0-40D0-B771-066ABB895CBE}" dt="2023-07-29T18:28:31.363" v="63" actId="1076"/>
          <ac:spMkLst>
            <pc:docMk/>
            <pc:sldMk cId="0" sldId="258"/>
            <ac:spMk id="5124" creationId="{81DC61E1-40BE-E43D-887C-24447212EA9C}"/>
          </ac:spMkLst>
        </pc:spChg>
      </pc:sldChg>
      <pc:sldChg chg="modSp del mod">
        <pc:chgData name="IGOR PEREIRA DOS SANTOS" userId="2ba31ab3-4af6-46f7-a76b-d6cc5b428f6b" providerId="ADAL" clId="{0B3F39A7-74F0-40D0-B771-066ABB895CBE}" dt="2023-08-07T11:09:52.772" v="10634" actId="47"/>
        <pc:sldMkLst>
          <pc:docMk/>
          <pc:sldMk cId="0" sldId="260"/>
        </pc:sldMkLst>
        <pc:spChg chg="mod">
          <ac:chgData name="IGOR PEREIRA DOS SANTOS" userId="2ba31ab3-4af6-46f7-a76b-d6cc5b428f6b" providerId="ADAL" clId="{0B3F39A7-74F0-40D0-B771-066ABB895CBE}" dt="2023-08-03T00:40:53.619" v="1525" actId="20577"/>
          <ac:spMkLst>
            <pc:docMk/>
            <pc:sldMk cId="0" sldId="260"/>
            <ac:spMk id="7173" creationId="{27305109-3859-42A2-87E1-F5A3FF7FF357}"/>
          </ac:spMkLst>
        </pc:spChg>
      </pc:sldChg>
      <pc:sldChg chg="addSp delSp modSp add del mod">
        <pc:chgData name="IGOR PEREIRA DOS SANTOS" userId="2ba31ab3-4af6-46f7-a76b-d6cc5b428f6b" providerId="ADAL" clId="{0B3F39A7-74F0-40D0-B771-066ABB895CBE}" dt="2023-08-07T11:09:53.899" v="10635" actId="47"/>
        <pc:sldMkLst>
          <pc:docMk/>
          <pc:sldMk cId="1843079310" sldId="276"/>
        </pc:sldMkLst>
        <pc:spChg chg="mod">
          <ac:chgData name="IGOR PEREIRA DOS SANTOS" userId="2ba31ab3-4af6-46f7-a76b-d6cc5b428f6b" providerId="ADAL" clId="{0B3F39A7-74F0-40D0-B771-066ABB895CBE}" dt="2023-08-03T00:41:01.698" v="1527" actId="1076"/>
          <ac:spMkLst>
            <pc:docMk/>
            <pc:sldMk cId="1843079310" sldId="276"/>
            <ac:spMk id="7173" creationId="{27305109-3859-42A2-87E1-F5A3FF7FF357}"/>
          </ac:spMkLst>
        </pc:spChg>
        <pc:picChg chg="add del mod">
          <ac:chgData name="IGOR PEREIRA DOS SANTOS" userId="2ba31ab3-4af6-46f7-a76b-d6cc5b428f6b" providerId="ADAL" clId="{0B3F39A7-74F0-40D0-B771-066ABB895CBE}" dt="2023-08-03T00:40:43.137" v="1524" actId="478"/>
          <ac:picMkLst>
            <pc:docMk/>
            <pc:sldMk cId="1843079310" sldId="276"/>
            <ac:picMk id="3" creationId="{DDD219D1-7324-BCC4-F159-568D2BBE7AA6}"/>
          </ac:picMkLst>
        </pc:picChg>
      </pc:sldChg>
      <pc:sldChg chg="modSp add del mod">
        <pc:chgData name="IGOR PEREIRA DOS SANTOS" userId="2ba31ab3-4af6-46f7-a76b-d6cc5b428f6b" providerId="ADAL" clId="{0B3F39A7-74F0-40D0-B771-066ABB895CBE}" dt="2023-08-07T11:09:54.821" v="10636" actId="47"/>
        <pc:sldMkLst>
          <pc:docMk/>
          <pc:sldMk cId="1589821420" sldId="277"/>
        </pc:sldMkLst>
        <pc:spChg chg="mod">
          <ac:chgData name="IGOR PEREIRA DOS SANTOS" userId="2ba31ab3-4af6-46f7-a76b-d6cc5b428f6b" providerId="ADAL" clId="{0B3F39A7-74F0-40D0-B771-066ABB895CBE}" dt="2023-08-03T00:41:05.412" v="1528" actId="20577"/>
          <ac:spMkLst>
            <pc:docMk/>
            <pc:sldMk cId="1589821420" sldId="277"/>
            <ac:spMk id="7173" creationId="{27305109-3859-42A2-87E1-F5A3FF7FF357}"/>
          </ac:spMkLst>
        </pc:spChg>
      </pc:sldChg>
      <pc:sldChg chg="modSp add del mod">
        <pc:chgData name="IGOR PEREIRA DOS SANTOS" userId="2ba31ab3-4af6-46f7-a76b-d6cc5b428f6b" providerId="ADAL" clId="{0B3F39A7-74F0-40D0-B771-066ABB895CBE}" dt="2023-08-07T11:09:55.446" v="10637" actId="47"/>
        <pc:sldMkLst>
          <pc:docMk/>
          <pc:sldMk cId="961158846" sldId="278"/>
        </pc:sldMkLst>
        <pc:spChg chg="mod">
          <ac:chgData name="IGOR PEREIRA DOS SANTOS" userId="2ba31ab3-4af6-46f7-a76b-d6cc5b428f6b" providerId="ADAL" clId="{0B3F39A7-74F0-40D0-B771-066ABB895CBE}" dt="2023-08-03T00:41:09.575" v="1529" actId="20577"/>
          <ac:spMkLst>
            <pc:docMk/>
            <pc:sldMk cId="961158846" sldId="278"/>
            <ac:spMk id="7173" creationId="{27305109-3859-42A2-87E1-F5A3FF7FF357}"/>
          </ac:spMkLst>
        </pc:spChg>
      </pc:sldChg>
      <pc:sldChg chg="modSp add del mod">
        <pc:chgData name="IGOR PEREIRA DOS SANTOS" userId="2ba31ab3-4af6-46f7-a76b-d6cc5b428f6b" providerId="ADAL" clId="{0B3F39A7-74F0-40D0-B771-066ABB895CBE}" dt="2023-08-07T11:09:55.852" v="10638" actId="47"/>
        <pc:sldMkLst>
          <pc:docMk/>
          <pc:sldMk cId="2198949579" sldId="279"/>
        </pc:sldMkLst>
        <pc:spChg chg="mod">
          <ac:chgData name="IGOR PEREIRA DOS SANTOS" userId="2ba31ab3-4af6-46f7-a76b-d6cc5b428f6b" providerId="ADAL" clId="{0B3F39A7-74F0-40D0-B771-066ABB895CBE}" dt="2023-08-03T11:44:31.125" v="3911" actId="20577"/>
          <ac:spMkLst>
            <pc:docMk/>
            <pc:sldMk cId="2198949579" sldId="279"/>
            <ac:spMk id="7173" creationId="{27305109-3859-42A2-87E1-F5A3FF7FF357}"/>
          </ac:spMkLst>
        </pc:spChg>
      </pc:sldChg>
      <pc:sldChg chg="modSp add del mod">
        <pc:chgData name="IGOR PEREIRA DOS SANTOS" userId="2ba31ab3-4af6-46f7-a76b-d6cc5b428f6b" providerId="ADAL" clId="{0B3F39A7-74F0-40D0-B771-066ABB895CBE}" dt="2023-08-07T11:09:56.383" v="10639" actId="47"/>
        <pc:sldMkLst>
          <pc:docMk/>
          <pc:sldMk cId="3306509729" sldId="280"/>
        </pc:sldMkLst>
        <pc:spChg chg="mod">
          <ac:chgData name="IGOR PEREIRA DOS SANTOS" userId="2ba31ab3-4af6-46f7-a76b-d6cc5b428f6b" providerId="ADAL" clId="{0B3F39A7-74F0-40D0-B771-066ABB895CBE}" dt="2023-08-03T00:55:01.844" v="1532" actId="20577"/>
          <ac:spMkLst>
            <pc:docMk/>
            <pc:sldMk cId="3306509729" sldId="280"/>
            <ac:spMk id="7173" creationId="{27305109-3859-42A2-87E1-F5A3FF7FF357}"/>
          </ac:spMkLst>
        </pc:spChg>
      </pc:sldChg>
      <pc:sldChg chg="addSp modSp add del mod ord">
        <pc:chgData name="IGOR PEREIRA DOS SANTOS" userId="2ba31ab3-4af6-46f7-a76b-d6cc5b428f6b" providerId="ADAL" clId="{0B3F39A7-74F0-40D0-B771-066ABB895CBE}" dt="2023-08-07T11:09:58.930" v="10646" actId="47"/>
        <pc:sldMkLst>
          <pc:docMk/>
          <pc:sldMk cId="1592716889" sldId="281"/>
        </pc:sldMkLst>
        <pc:spChg chg="mod">
          <ac:chgData name="IGOR PEREIRA DOS SANTOS" userId="2ba31ab3-4af6-46f7-a76b-d6cc5b428f6b" providerId="ADAL" clId="{0B3F39A7-74F0-40D0-B771-066ABB895CBE}" dt="2023-08-03T00:54:57.661" v="1531" actId="20577"/>
          <ac:spMkLst>
            <pc:docMk/>
            <pc:sldMk cId="1592716889" sldId="281"/>
            <ac:spMk id="7173" creationId="{27305109-3859-42A2-87E1-F5A3FF7FF357}"/>
          </ac:spMkLst>
        </pc:spChg>
        <pc:picChg chg="add mod">
          <ac:chgData name="IGOR PEREIRA DOS SANTOS" userId="2ba31ab3-4af6-46f7-a76b-d6cc5b428f6b" providerId="ADAL" clId="{0B3F39A7-74F0-40D0-B771-066ABB895CBE}" dt="2023-08-03T00:15:29.413" v="1474" actId="1076"/>
          <ac:picMkLst>
            <pc:docMk/>
            <pc:sldMk cId="1592716889" sldId="281"/>
            <ac:picMk id="3" creationId="{791E3F3E-7592-5F3E-3985-AB698C17B55B}"/>
          </ac:picMkLst>
        </pc:picChg>
      </pc:sldChg>
      <pc:sldChg chg="modSp add del mod">
        <pc:chgData name="IGOR PEREIRA DOS SANTOS" userId="2ba31ab3-4af6-46f7-a76b-d6cc5b428f6b" providerId="ADAL" clId="{0B3F39A7-74F0-40D0-B771-066ABB895CBE}" dt="2023-08-07T11:09:59.279" v="10647" actId="47"/>
        <pc:sldMkLst>
          <pc:docMk/>
          <pc:sldMk cId="2162242909" sldId="282"/>
        </pc:sldMkLst>
        <pc:spChg chg="mod">
          <ac:chgData name="IGOR PEREIRA DOS SANTOS" userId="2ba31ab3-4af6-46f7-a76b-d6cc5b428f6b" providerId="ADAL" clId="{0B3F39A7-74F0-40D0-B771-066ABB895CBE}" dt="2023-08-03T01:57:33.409" v="3367" actId="20577"/>
          <ac:spMkLst>
            <pc:docMk/>
            <pc:sldMk cId="2162242909" sldId="282"/>
            <ac:spMk id="7173" creationId="{27305109-3859-42A2-87E1-F5A3FF7FF357}"/>
          </ac:spMkLst>
        </pc:spChg>
      </pc:sldChg>
      <pc:sldChg chg="modSp add del mod">
        <pc:chgData name="IGOR PEREIRA DOS SANTOS" userId="2ba31ab3-4af6-46f7-a76b-d6cc5b428f6b" providerId="ADAL" clId="{0B3F39A7-74F0-40D0-B771-066ABB895CBE}" dt="2023-08-03T00:55:21.735" v="1535" actId="47"/>
        <pc:sldMkLst>
          <pc:docMk/>
          <pc:sldMk cId="3283599717" sldId="282"/>
        </pc:sldMkLst>
        <pc:spChg chg="mod">
          <ac:chgData name="IGOR PEREIRA DOS SANTOS" userId="2ba31ab3-4af6-46f7-a76b-d6cc5b428f6b" providerId="ADAL" clId="{0B3F39A7-74F0-40D0-B771-066ABB895CBE}" dt="2023-08-03T00:55:05.220" v="1533" actId="20577"/>
          <ac:spMkLst>
            <pc:docMk/>
            <pc:sldMk cId="3283599717" sldId="282"/>
            <ac:spMk id="7173" creationId="{27305109-3859-42A2-87E1-F5A3FF7FF357}"/>
          </ac:spMkLst>
        </pc:spChg>
      </pc:sldChg>
      <pc:sldChg chg="modSp add del mod">
        <pc:chgData name="IGOR PEREIRA DOS SANTOS" userId="2ba31ab3-4af6-46f7-a76b-d6cc5b428f6b" providerId="ADAL" clId="{0B3F39A7-74F0-40D0-B771-066ABB895CBE}" dt="2023-08-03T00:55:24.527" v="1536" actId="47"/>
        <pc:sldMkLst>
          <pc:docMk/>
          <pc:sldMk cId="1078148348" sldId="283"/>
        </pc:sldMkLst>
        <pc:spChg chg="mod">
          <ac:chgData name="IGOR PEREIRA DOS SANTOS" userId="2ba31ab3-4af6-46f7-a76b-d6cc5b428f6b" providerId="ADAL" clId="{0B3F39A7-74F0-40D0-B771-066ABB895CBE}" dt="2023-08-03T00:55:09.145" v="1534" actId="20577"/>
          <ac:spMkLst>
            <pc:docMk/>
            <pc:sldMk cId="1078148348" sldId="283"/>
            <ac:spMk id="7173" creationId="{27305109-3859-42A2-87E1-F5A3FF7FF357}"/>
          </ac:spMkLst>
        </pc:spChg>
      </pc:sldChg>
      <pc:sldChg chg="modSp add del mod">
        <pc:chgData name="IGOR PEREIRA DOS SANTOS" userId="2ba31ab3-4af6-46f7-a76b-d6cc5b428f6b" providerId="ADAL" clId="{0B3F39A7-74F0-40D0-B771-066ABB895CBE}" dt="2023-08-07T11:10:00.322" v="10650" actId="47"/>
        <pc:sldMkLst>
          <pc:docMk/>
          <pc:sldMk cId="3842519594" sldId="283"/>
        </pc:sldMkLst>
        <pc:spChg chg="mod">
          <ac:chgData name="IGOR PEREIRA DOS SANTOS" userId="2ba31ab3-4af6-46f7-a76b-d6cc5b428f6b" providerId="ADAL" clId="{0B3F39A7-74F0-40D0-B771-066ABB895CBE}" dt="2023-08-03T01:46:36.926" v="2501" actId="20577"/>
          <ac:spMkLst>
            <pc:docMk/>
            <pc:sldMk cId="3842519594" sldId="283"/>
            <ac:spMk id="7173" creationId="{27305109-3859-42A2-87E1-F5A3FF7FF357}"/>
          </ac:spMkLst>
        </pc:spChg>
      </pc:sldChg>
      <pc:sldChg chg="addSp modSp add del mod">
        <pc:chgData name="IGOR PEREIRA DOS SANTOS" userId="2ba31ab3-4af6-46f7-a76b-d6cc5b428f6b" providerId="ADAL" clId="{0B3F39A7-74F0-40D0-B771-066ABB895CBE}" dt="2023-08-07T11:09:59.947" v="10649" actId="47"/>
        <pc:sldMkLst>
          <pc:docMk/>
          <pc:sldMk cId="404570695" sldId="284"/>
        </pc:sldMkLst>
        <pc:spChg chg="mod">
          <ac:chgData name="IGOR PEREIRA DOS SANTOS" userId="2ba31ab3-4af6-46f7-a76b-d6cc5b428f6b" providerId="ADAL" clId="{0B3F39A7-74F0-40D0-B771-066ABB895CBE}" dt="2023-08-03T01:58:16.509" v="3373" actId="20577"/>
          <ac:spMkLst>
            <pc:docMk/>
            <pc:sldMk cId="404570695" sldId="284"/>
            <ac:spMk id="7173" creationId="{27305109-3859-42A2-87E1-F5A3FF7FF357}"/>
          </ac:spMkLst>
        </pc:spChg>
        <pc:picChg chg="add mod">
          <ac:chgData name="IGOR PEREIRA DOS SANTOS" userId="2ba31ab3-4af6-46f7-a76b-d6cc5b428f6b" providerId="ADAL" clId="{0B3F39A7-74F0-40D0-B771-066ABB895CBE}" dt="2023-08-03T01:58:24.054" v="3375" actId="1076"/>
          <ac:picMkLst>
            <pc:docMk/>
            <pc:sldMk cId="404570695" sldId="284"/>
            <ac:picMk id="3" creationId="{1F805624-365F-F433-1E99-D4EFD689C4A4}"/>
          </ac:picMkLst>
        </pc:picChg>
      </pc:sldChg>
      <pc:sldChg chg="modSp add del mod">
        <pc:chgData name="IGOR PEREIRA DOS SANTOS" userId="2ba31ab3-4af6-46f7-a76b-d6cc5b428f6b" providerId="ADAL" clId="{0B3F39A7-74F0-40D0-B771-066ABB895CBE}" dt="2023-08-07T11:10:00.634" v="10651" actId="47"/>
        <pc:sldMkLst>
          <pc:docMk/>
          <pc:sldMk cId="878040615" sldId="285"/>
        </pc:sldMkLst>
        <pc:spChg chg="mod">
          <ac:chgData name="IGOR PEREIRA DOS SANTOS" userId="2ba31ab3-4af6-46f7-a76b-d6cc5b428f6b" providerId="ADAL" clId="{0B3F39A7-74F0-40D0-B771-066ABB895CBE}" dt="2023-08-03T17:14:33.358" v="4838" actId="20577"/>
          <ac:spMkLst>
            <pc:docMk/>
            <pc:sldMk cId="878040615" sldId="285"/>
            <ac:spMk id="7173" creationId="{27305109-3859-42A2-87E1-F5A3FF7FF357}"/>
          </ac:spMkLst>
        </pc:spChg>
      </pc:sldChg>
      <pc:sldChg chg="modSp add del mod">
        <pc:chgData name="IGOR PEREIRA DOS SANTOS" userId="2ba31ab3-4af6-46f7-a76b-d6cc5b428f6b" providerId="ADAL" clId="{0B3F39A7-74F0-40D0-B771-066ABB895CBE}" dt="2023-08-07T11:10:09.990" v="10668" actId="47"/>
        <pc:sldMkLst>
          <pc:docMk/>
          <pc:sldMk cId="1893823928" sldId="286"/>
        </pc:sldMkLst>
        <pc:spChg chg="mod">
          <ac:chgData name="IGOR PEREIRA DOS SANTOS" userId="2ba31ab3-4af6-46f7-a76b-d6cc5b428f6b" providerId="ADAL" clId="{0B3F39A7-74F0-40D0-B771-066ABB895CBE}" dt="2023-08-03T22:05:24.106" v="8347" actId="123"/>
          <ac:spMkLst>
            <pc:docMk/>
            <pc:sldMk cId="1893823928" sldId="286"/>
            <ac:spMk id="7173" creationId="{27305109-3859-42A2-87E1-F5A3FF7FF357}"/>
          </ac:spMkLst>
        </pc:spChg>
      </pc:sldChg>
      <pc:sldChg chg="add del">
        <pc:chgData name="IGOR PEREIRA DOS SANTOS" userId="2ba31ab3-4af6-46f7-a76b-d6cc5b428f6b" providerId="ADAL" clId="{0B3F39A7-74F0-40D0-B771-066ABB895CBE}" dt="2023-08-07T11:09:59.603" v="10648" actId="47"/>
        <pc:sldMkLst>
          <pc:docMk/>
          <pc:sldMk cId="2053289579" sldId="287"/>
        </pc:sldMkLst>
      </pc:sldChg>
      <pc:sldChg chg="modSp add mod">
        <pc:chgData name="IGOR PEREIRA DOS SANTOS" userId="2ba31ab3-4af6-46f7-a76b-d6cc5b428f6b" providerId="ADAL" clId="{0B3F39A7-74F0-40D0-B771-066ABB895CBE}" dt="2023-08-03T22:34:16.938" v="10585" actId="20577"/>
        <pc:sldMkLst>
          <pc:docMk/>
          <pc:sldMk cId="820871232" sldId="288"/>
        </pc:sldMkLst>
        <pc:spChg chg="mod">
          <ac:chgData name="IGOR PEREIRA DOS SANTOS" userId="2ba31ab3-4af6-46f7-a76b-d6cc5b428f6b" providerId="ADAL" clId="{0B3F39A7-74F0-40D0-B771-066ABB895CBE}" dt="2023-08-03T22:34:16.938" v="10585" actId="20577"/>
          <ac:spMkLst>
            <pc:docMk/>
            <pc:sldMk cId="820871232" sldId="288"/>
            <ac:spMk id="7173" creationId="{27305109-3859-42A2-87E1-F5A3FF7FF357}"/>
          </ac:spMkLst>
        </pc:spChg>
      </pc:sldChg>
      <pc:sldChg chg="modSp add del mod">
        <pc:chgData name="IGOR PEREIRA DOS SANTOS" userId="2ba31ab3-4af6-46f7-a76b-d6cc5b428f6b" providerId="ADAL" clId="{0B3F39A7-74F0-40D0-B771-066ABB895CBE}" dt="2023-08-07T11:09:56.821" v="10640" actId="47"/>
        <pc:sldMkLst>
          <pc:docMk/>
          <pc:sldMk cId="70081555" sldId="289"/>
        </pc:sldMkLst>
        <pc:spChg chg="mod">
          <ac:chgData name="IGOR PEREIRA DOS SANTOS" userId="2ba31ab3-4af6-46f7-a76b-d6cc5b428f6b" providerId="ADAL" clId="{0B3F39A7-74F0-40D0-B771-066ABB895CBE}" dt="2023-08-03T11:33:38.065" v="3446" actId="20577"/>
          <ac:spMkLst>
            <pc:docMk/>
            <pc:sldMk cId="70081555" sldId="289"/>
            <ac:spMk id="7173" creationId="{27305109-3859-42A2-87E1-F5A3FF7FF357}"/>
          </ac:spMkLst>
        </pc:spChg>
      </pc:sldChg>
      <pc:sldChg chg="modSp add del mod">
        <pc:chgData name="IGOR PEREIRA DOS SANTOS" userId="2ba31ab3-4af6-46f7-a76b-d6cc5b428f6b" providerId="ADAL" clId="{0B3F39A7-74F0-40D0-B771-066ABB895CBE}" dt="2023-08-07T11:09:57.227" v="10641" actId="47"/>
        <pc:sldMkLst>
          <pc:docMk/>
          <pc:sldMk cId="1902249264" sldId="290"/>
        </pc:sldMkLst>
        <pc:spChg chg="mod">
          <ac:chgData name="IGOR PEREIRA DOS SANTOS" userId="2ba31ab3-4af6-46f7-a76b-d6cc5b428f6b" providerId="ADAL" clId="{0B3F39A7-74F0-40D0-B771-066ABB895CBE}" dt="2023-08-03T11:34:25.663" v="3549" actId="207"/>
          <ac:spMkLst>
            <pc:docMk/>
            <pc:sldMk cId="1902249264" sldId="290"/>
            <ac:spMk id="7173" creationId="{27305109-3859-42A2-87E1-F5A3FF7FF357}"/>
          </ac:spMkLst>
        </pc:spChg>
      </pc:sldChg>
      <pc:sldChg chg="modSp add del mod ord">
        <pc:chgData name="IGOR PEREIRA DOS SANTOS" userId="2ba31ab3-4af6-46f7-a76b-d6cc5b428f6b" providerId="ADAL" clId="{0B3F39A7-74F0-40D0-B771-066ABB895CBE}" dt="2023-08-07T11:09:57.977" v="10643" actId="47"/>
        <pc:sldMkLst>
          <pc:docMk/>
          <pc:sldMk cId="3404251527" sldId="291"/>
        </pc:sldMkLst>
        <pc:spChg chg="mod">
          <ac:chgData name="IGOR PEREIRA DOS SANTOS" userId="2ba31ab3-4af6-46f7-a76b-d6cc5b428f6b" providerId="ADAL" clId="{0B3F39A7-74F0-40D0-B771-066ABB895CBE}" dt="2023-08-03T11:42:56.509" v="3907" actId="20577"/>
          <ac:spMkLst>
            <pc:docMk/>
            <pc:sldMk cId="3404251527" sldId="291"/>
            <ac:spMk id="7173" creationId="{27305109-3859-42A2-87E1-F5A3FF7FF357}"/>
          </ac:spMkLst>
        </pc:spChg>
      </pc:sldChg>
      <pc:sldChg chg="modSp add del mod ord">
        <pc:chgData name="IGOR PEREIRA DOS SANTOS" userId="2ba31ab3-4af6-46f7-a76b-d6cc5b428f6b" providerId="ADAL" clId="{0B3F39A7-74F0-40D0-B771-066ABB895CBE}" dt="2023-08-07T11:09:57.649" v="10642" actId="47"/>
        <pc:sldMkLst>
          <pc:docMk/>
          <pc:sldMk cId="1858776566" sldId="292"/>
        </pc:sldMkLst>
        <pc:spChg chg="mod">
          <ac:chgData name="IGOR PEREIRA DOS SANTOS" userId="2ba31ab3-4af6-46f7-a76b-d6cc5b428f6b" providerId="ADAL" clId="{0B3F39A7-74F0-40D0-B771-066ABB895CBE}" dt="2023-08-03T11:45:17.313" v="3948" actId="20577"/>
          <ac:spMkLst>
            <pc:docMk/>
            <pc:sldMk cId="1858776566" sldId="292"/>
            <ac:spMk id="7173" creationId="{27305109-3859-42A2-87E1-F5A3FF7FF357}"/>
          </ac:spMkLst>
        </pc:spChg>
      </pc:sldChg>
      <pc:sldChg chg="modSp add del mod ord">
        <pc:chgData name="IGOR PEREIRA DOS SANTOS" userId="2ba31ab3-4af6-46f7-a76b-d6cc5b428f6b" providerId="ADAL" clId="{0B3F39A7-74F0-40D0-B771-066ABB895CBE}" dt="2023-08-07T11:09:58.289" v="10644" actId="47"/>
        <pc:sldMkLst>
          <pc:docMk/>
          <pc:sldMk cId="2566348901" sldId="293"/>
        </pc:sldMkLst>
        <pc:spChg chg="mod">
          <ac:chgData name="IGOR PEREIRA DOS SANTOS" userId="2ba31ab3-4af6-46f7-a76b-d6cc5b428f6b" providerId="ADAL" clId="{0B3F39A7-74F0-40D0-B771-066ABB895CBE}" dt="2023-08-03T11:45:36.041" v="3971" actId="20577"/>
          <ac:spMkLst>
            <pc:docMk/>
            <pc:sldMk cId="2566348901" sldId="293"/>
            <ac:spMk id="7173" creationId="{27305109-3859-42A2-87E1-F5A3FF7FF357}"/>
          </ac:spMkLst>
        </pc:spChg>
      </pc:sldChg>
      <pc:sldChg chg="modSp add del mod">
        <pc:chgData name="IGOR PEREIRA DOS SANTOS" userId="2ba31ab3-4af6-46f7-a76b-d6cc5b428f6b" providerId="ADAL" clId="{0B3F39A7-74F0-40D0-B771-066ABB895CBE}" dt="2023-08-07T11:09:58.618" v="10645" actId="47"/>
        <pc:sldMkLst>
          <pc:docMk/>
          <pc:sldMk cId="1500188304" sldId="294"/>
        </pc:sldMkLst>
        <pc:spChg chg="mod">
          <ac:chgData name="IGOR PEREIRA DOS SANTOS" userId="2ba31ab3-4af6-46f7-a76b-d6cc5b428f6b" providerId="ADAL" clId="{0B3F39A7-74F0-40D0-B771-066ABB895CBE}" dt="2023-08-03T11:49:19.956" v="4155" actId="20577"/>
          <ac:spMkLst>
            <pc:docMk/>
            <pc:sldMk cId="1500188304" sldId="294"/>
            <ac:spMk id="7173" creationId="{27305109-3859-42A2-87E1-F5A3FF7FF357}"/>
          </ac:spMkLst>
        </pc:spChg>
      </pc:sldChg>
      <pc:sldChg chg="modSp add del mod">
        <pc:chgData name="IGOR PEREIRA DOS SANTOS" userId="2ba31ab3-4af6-46f7-a76b-d6cc5b428f6b" providerId="ADAL" clId="{0B3F39A7-74F0-40D0-B771-066ABB895CBE}" dt="2023-08-07T11:10:00.947" v="10652" actId="47"/>
        <pc:sldMkLst>
          <pc:docMk/>
          <pc:sldMk cId="2322226187" sldId="295"/>
        </pc:sldMkLst>
        <pc:spChg chg="mod">
          <ac:chgData name="IGOR PEREIRA DOS SANTOS" userId="2ba31ab3-4af6-46f7-a76b-d6cc5b428f6b" providerId="ADAL" clId="{0B3F39A7-74F0-40D0-B771-066ABB895CBE}" dt="2023-08-03T17:16:03.501" v="5072" actId="113"/>
          <ac:spMkLst>
            <pc:docMk/>
            <pc:sldMk cId="2322226187" sldId="295"/>
            <ac:spMk id="7173" creationId="{27305109-3859-42A2-87E1-F5A3FF7FF357}"/>
          </ac:spMkLst>
        </pc:spChg>
      </pc:sldChg>
      <pc:sldChg chg="modSp add del mod">
        <pc:chgData name="IGOR PEREIRA DOS SANTOS" userId="2ba31ab3-4af6-46f7-a76b-d6cc5b428f6b" providerId="ADAL" clId="{0B3F39A7-74F0-40D0-B771-066ABB895CBE}" dt="2023-08-07T11:10:01.291" v="10653" actId="47"/>
        <pc:sldMkLst>
          <pc:docMk/>
          <pc:sldMk cId="1457750598" sldId="296"/>
        </pc:sldMkLst>
        <pc:spChg chg="mod">
          <ac:chgData name="IGOR PEREIRA DOS SANTOS" userId="2ba31ab3-4af6-46f7-a76b-d6cc5b428f6b" providerId="ADAL" clId="{0B3F39A7-74F0-40D0-B771-066ABB895CBE}" dt="2023-08-03T17:17:38.774" v="5265" actId="20577"/>
          <ac:spMkLst>
            <pc:docMk/>
            <pc:sldMk cId="1457750598" sldId="296"/>
            <ac:spMk id="7173" creationId="{27305109-3859-42A2-87E1-F5A3FF7FF357}"/>
          </ac:spMkLst>
        </pc:spChg>
      </pc:sldChg>
      <pc:sldChg chg="modSp add del mod">
        <pc:chgData name="IGOR PEREIRA DOS SANTOS" userId="2ba31ab3-4af6-46f7-a76b-d6cc5b428f6b" providerId="ADAL" clId="{0B3F39A7-74F0-40D0-B771-066ABB895CBE}" dt="2023-08-03T17:15:00.918" v="4856" actId="2696"/>
        <pc:sldMkLst>
          <pc:docMk/>
          <pc:sldMk cId="3560141981" sldId="296"/>
        </pc:sldMkLst>
        <pc:spChg chg="mod">
          <ac:chgData name="IGOR PEREIRA DOS SANTOS" userId="2ba31ab3-4af6-46f7-a76b-d6cc5b428f6b" providerId="ADAL" clId="{0B3F39A7-74F0-40D0-B771-066ABB895CBE}" dt="2023-08-03T17:14:57.443" v="4855" actId="20577"/>
          <ac:spMkLst>
            <pc:docMk/>
            <pc:sldMk cId="3560141981" sldId="296"/>
            <ac:spMk id="7173" creationId="{27305109-3859-42A2-87E1-F5A3FF7FF357}"/>
          </ac:spMkLst>
        </pc:spChg>
      </pc:sldChg>
      <pc:sldChg chg="modSp add del mod">
        <pc:chgData name="IGOR PEREIRA DOS SANTOS" userId="2ba31ab3-4af6-46f7-a76b-d6cc5b428f6b" providerId="ADAL" clId="{0B3F39A7-74F0-40D0-B771-066ABB895CBE}" dt="2023-08-07T11:10:01.947" v="10655" actId="47"/>
        <pc:sldMkLst>
          <pc:docMk/>
          <pc:sldMk cId="2600415775" sldId="297"/>
        </pc:sldMkLst>
        <pc:spChg chg="mod">
          <ac:chgData name="IGOR PEREIRA DOS SANTOS" userId="2ba31ab3-4af6-46f7-a76b-d6cc5b428f6b" providerId="ADAL" clId="{0B3F39A7-74F0-40D0-B771-066ABB895CBE}" dt="2023-08-03T17:27:16.670" v="5574" actId="20577"/>
          <ac:spMkLst>
            <pc:docMk/>
            <pc:sldMk cId="2600415775" sldId="297"/>
            <ac:spMk id="7173" creationId="{27305109-3859-42A2-87E1-F5A3FF7FF357}"/>
          </ac:spMkLst>
        </pc:spChg>
      </pc:sldChg>
      <pc:sldChg chg="modSp add del mod">
        <pc:chgData name="IGOR PEREIRA DOS SANTOS" userId="2ba31ab3-4af6-46f7-a76b-d6cc5b428f6b" providerId="ADAL" clId="{0B3F39A7-74F0-40D0-B771-066ABB895CBE}" dt="2023-08-07T11:10:02.244" v="10656" actId="47"/>
        <pc:sldMkLst>
          <pc:docMk/>
          <pc:sldMk cId="1742729726" sldId="298"/>
        </pc:sldMkLst>
        <pc:spChg chg="mod">
          <ac:chgData name="IGOR PEREIRA DOS SANTOS" userId="2ba31ab3-4af6-46f7-a76b-d6cc5b428f6b" providerId="ADAL" clId="{0B3F39A7-74F0-40D0-B771-066ABB895CBE}" dt="2023-08-03T17:28:58.856" v="5793" actId="20577"/>
          <ac:spMkLst>
            <pc:docMk/>
            <pc:sldMk cId="1742729726" sldId="298"/>
            <ac:spMk id="7173" creationId="{27305109-3859-42A2-87E1-F5A3FF7FF357}"/>
          </ac:spMkLst>
        </pc:spChg>
      </pc:sldChg>
      <pc:sldChg chg="modSp add del mod">
        <pc:chgData name="IGOR PEREIRA DOS SANTOS" userId="2ba31ab3-4af6-46f7-a76b-d6cc5b428f6b" providerId="ADAL" clId="{0B3F39A7-74F0-40D0-B771-066ABB895CBE}" dt="2023-08-07T11:10:02.540" v="10657" actId="47"/>
        <pc:sldMkLst>
          <pc:docMk/>
          <pc:sldMk cId="2918802799" sldId="299"/>
        </pc:sldMkLst>
        <pc:spChg chg="mod">
          <ac:chgData name="IGOR PEREIRA DOS SANTOS" userId="2ba31ab3-4af6-46f7-a76b-d6cc5b428f6b" providerId="ADAL" clId="{0B3F39A7-74F0-40D0-B771-066ABB895CBE}" dt="2023-08-03T17:32:46.245" v="6271" actId="20577"/>
          <ac:spMkLst>
            <pc:docMk/>
            <pc:sldMk cId="2918802799" sldId="299"/>
            <ac:spMk id="7173" creationId="{27305109-3859-42A2-87E1-F5A3FF7FF357}"/>
          </ac:spMkLst>
        </pc:spChg>
      </pc:sldChg>
      <pc:sldChg chg="modSp add del mod">
        <pc:chgData name="IGOR PEREIRA DOS SANTOS" userId="2ba31ab3-4af6-46f7-a76b-d6cc5b428f6b" providerId="ADAL" clId="{0B3F39A7-74F0-40D0-B771-066ABB895CBE}" dt="2023-08-07T11:10:02.853" v="10658" actId="47"/>
        <pc:sldMkLst>
          <pc:docMk/>
          <pc:sldMk cId="26524461" sldId="300"/>
        </pc:sldMkLst>
        <pc:spChg chg="mod">
          <ac:chgData name="IGOR PEREIRA DOS SANTOS" userId="2ba31ab3-4af6-46f7-a76b-d6cc5b428f6b" providerId="ADAL" clId="{0B3F39A7-74F0-40D0-B771-066ABB895CBE}" dt="2023-08-03T22:05:36.175" v="8349" actId="120"/>
          <ac:spMkLst>
            <pc:docMk/>
            <pc:sldMk cId="26524461" sldId="300"/>
            <ac:spMk id="7173" creationId="{27305109-3859-42A2-87E1-F5A3FF7FF357}"/>
          </ac:spMkLst>
        </pc:spChg>
      </pc:sldChg>
      <pc:sldChg chg="modSp add mod">
        <pc:chgData name="IGOR PEREIRA DOS SANTOS" userId="2ba31ab3-4af6-46f7-a76b-d6cc5b428f6b" providerId="ADAL" clId="{0B3F39A7-74F0-40D0-B771-066ABB895CBE}" dt="2023-08-03T17:38:31.635" v="6752" actId="20577"/>
        <pc:sldMkLst>
          <pc:docMk/>
          <pc:sldMk cId="2463939765" sldId="301"/>
        </pc:sldMkLst>
        <pc:spChg chg="mod">
          <ac:chgData name="IGOR PEREIRA DOS SANTOS" userId="2ba31ab3-4af6-46f7-a76b-d6cc5b428f6b" providerId="ADAL" clId="{0B3F39A7-74F0-40D0-B771-066ABB895CBE}" dt="2023-08-03T17:38:31.635" v="6752" actId="20577"/>
          <ac:spMkLst>
            <pc:docMk/>
            <pc:sldMk cId="2463939765" sldId="301"/>
            <ac:spMk id="7173" creationId="{27305109-3859-42A2-87E1-F5A3FF7FF357}"/>
          </ac:spMkLst>
        </pc:spChg>
      </pc:sldChg>
      <pc:sldChg chg="modSp add del mod">
        <pc:chgData name="IGOR PEREIRA DOS SANTOS" userId="2ba31ab3-4af6-46f7-a76b-d6cc5b428f6b" providerId="ADAL" clId="{0B3F39A7-74F0-40D0-B771-066ABB895CBE}" dt="2023-08-07T11:10:01.619" v="10654" actId="47"/>
        <pc:sldMkLst>
          <pc:docMk/>
          <pc:sldMk cId="1981540739" sldId="302"/>
        </pc:sldMkLst>
        <pc:spChg chg="mod">
          <ac:chgData name="IGOR PEREIRA DOS SANTOS" userId="2ba31ab3-4af6-46f7-a76b-d6cc5b428f6b" providerId="ADAL" clId="{0B3F39A7-74F0-40D0-B771-066ABB895CBE}" dt="2023-08-03T21:40:04.761" v="6879" actId="20577"/>
          <ac:spMkLst>
            <pc:docMk/>
            <pc:sldMk cId="1981540739" sldId="302"/>
            <ac:spMk id="7173" creationId="{27305109-3859-42A2-87E1-F5A3FF7FF357}"/>
          </ac:spMkLst>
        </pc:spChg>
      </pc:sldChg>
      <pc:sldChg chg="modSp add del mod">
        <pc:chgData name="IGOR PEREIRA DOS SANTOS" userId="2ba31ab3-4af6-46f7-a76b-d6cc5b428f6b" providerId="ADAL" clId="{0B3F39A7-74F0-40D0-B771-066ABB895CBE}" dt="2023-08-07T11:10:03.150" v="10659" actId="47"/>
        <pc:sldMkLst>
          <pc:docMk/>
          <pc:sldMk cId="3817180763" sldId="303"/>
        </pc:sldMkLst>
        <pc:spChg chg="mod">
          <ac:chgData name="IGOR PEREIRA DOS SANTOS" userId="2ba31ab3-4af6-46f7-a76b-d6cc5b428f6b" providerId="ADAL" clId="{0B3F39A7-74F0-40D0-B771-066ABB895CBE}" dt="2023-08-03T21:54:16.240" v="7416" actId="20577"/>
          <ac:spMkLst>
            <pc:docMk/>
            <pc:sldMk cId="3817180763" sldId="303"/>
            <ac:spMk id="7173" creationId="{27305109-3859-42A2-87E1-F5A3FF7FF357}"/>
          </ac:spMkLst>
        </pc:spChg>
      </pc:sldChg>
      <pc:sldChg chg="addSp modSp add del mod">
        <pc:chgData name="IGOR PEREIRA DOS SANTOS" userId="2ba31ab3-4af6-46f7-a76b-d6cc5b428f6b" providerId="ADAL" clId="{0B3F39A7-74F0-40D0-B771-066ABB895CBE}" dt="2023-08-07T11:10:04.212" v="10660" actId="47"/>
        <pc:sldMkLst>
          <pc:docMk/>
          <pc:sldMk cId="751938307" sldId="304"/>
        </pc:sldMkLst>
        <pc:spChg chg="mod">
          <ac:chgData name="IGOR PEREIRA DOS SANTOS" userId="2ba31ab3-4af6-46f7-a76b-d6cc5b428f6b" providerId="ADAL" clId="{0B3F39A7-74F0-40D0-B771-066ABB895CBE}" dt="2023-08-03T21:46:10.218" v="7366" actId="1076"/>
          <ac:spMkLst>
            <pc:docMk/>
            <pc:sldMk cId="751938307" sldId="304"/>
            <ac:spMk id="7173" creationId="{27305109-3859-42A2-87E1-F5A3FF7FF357}"/>
          </ac:spMkLst>
        </pc:spChg>
        <pc:picChg chg="add mod">
          <ac:chgData name="IGOR PEREIRA DOS SANTOS" userId="2ba31ab3-4af6-46f7-a76b-d6cc5b428f6b" providerId="ADAL" clId="{0B3F39A7-74F0-40D0-B771-066ABB895CBE}" dt="2023-08-03T21:46:16.169" v="7367" actId="1076"/>
          <ac:picMkLst>
            <pc:docMk/>
            <pc:sldMk cId="751938307" sldId="304"/>
            <ac:picMk id="3" creationId="{9F26369B-21E5-46A7-53EA-D87A50E1A00F}"/>
          </ac:picMkLst>
        </pc:picChg>
      </pc:sldChg>
      <pc:sldChg chg="delSp modSp add del mod">
        <pc:chgData name="IGOR PEREIRA DOS SANTOS" userId="2ba31ab3-4af6-46f7-a76b-d6cc5b428f6b" providerId="ADAL" clId="{0B3F39A7-74F0-40D0-B771-066ABB895CBE}" dt="2023-08-07T11:10:05.181" v="10661" actId="47"/>
        <pc:sldMkLst>
          <pc:docMk/>
          <pc:sldMk cId="2040248407" sldId="305"/>
        </pc:sldMkLst>
        <pc:spChg chg="mod">
          <ac:chgData name="IGOR PEREIRA DOS SANTOS" userId="2ba31ab3-4af6-46f7-a76b-d6cc5b428f6b" providerId="ADAL" clId="{0B3F39A7-74F0-40D0-B771-066ABB895CBE}" dt="2023-08-03T22:14:44.565" v="9186" actId="20577"/>
          <ac:spMkLst>
            <pc:docMk/>
            <pc:sldMk cId="2040248407" sldId="305"/>
            <ac:spMk id="7173" creationId="{27305109-3859-42A2-87E1-F5A3FF7FF357}"/>
          </ac:spMkLst>
        </pc:spChg>
        <pc:picChg chg="del">
          <ac:chgData name="IGOR PEREIRA DOS SANTOS" userId="2ba31ab3-4af6-46f7-a76b-d6cc5b428f6b" providerId="ADAL" clId="{0B3F39A7-74F0-40D0-B771-066ABB895CBE}" dt="2023-08-03T21:47:16.833" v="7369" actId="478"/>
          <ac:picMkLst>
            <pc:docMk/>
            <pc:sldMk cId="2040248407" sldId="305"/>
            <ac:picMk id="3" creationId="{9F26369B-21E5-46A7-53EA-D87A50E1A00F}"/>
          </ac:picMkLst>
        </pc:picChg>
      </pc:sldChg>
      <pc:sldChg chg="modSp add del mod">
        <pc:chgData name="IGOR PEREIRA DOS SANTOS" userId="2ba31ab3-4af6-46f7-a76b-d6cc5b428f6b" providerId="ADAL" clId="{0B3F39A7-74F0-40D0-B771-066ABB895CBE}" dt="2023-08-07T11:10:10.474" v="10669" actId="47"/>
        <pc:sldMkLst>
          <pc:docMk/>
          <pc:sldMk cId="3357197120" sldId="306"/>
        </pc:sldMkLst>
        <pc:spChg chg="mod">
          <ac:chgData name="IGOR PEREIRA DOS SANTOS" userId="2ba31ab3-4af6-46f7-a76b-d6cc5b428f6b" providerId="ADAL" clId="{0B3F39A7-74F0-40D0-B771-066ABB895CBE}" dt="2023-08-03T22:05:19.544" v="8346" actId="123"/>
          <ac:spMkLst>
            <pc:docMk/>
            <pc:sldMk cId="3357197120" sldId="306"/>
            <ac:spMk id="7173" creationId="{27305109-3859-42A2-87E1-F5A3FF7FF357}"/>
          </ac:spMkLst>
        </pc:spChg>
      </pc:sldChg>
      <pc:sldChg chg="modSp add del mod">
        <pc:chgData name="IGOR PEREIRA DOS SANTOS" userId="2ba31ab3-4af6-46f7-a76b-d6cc5b428f6b" providerId="ADAL" clId="{0B3F39A7-74F0-40D0-B771-066ABB895CBE}" dt="2023-08-03T22:45:46.893" v="10633" actId="47"/>
        <pc:sldMkLst>
          <pc:docMk/>
          <pc:sldMk cId="1826336710" sldId="307"/>
        </pc:sldMkLst>
        <pc:spChg chg="mod">
          <ac:chgData name="IGOR PEREIRA DOS SANTOS" userId="2ba31ab3-4af6-46f7-a76b-d6cc5b428f6b" providerId="ADAL" clId="{0B3F39A7-74F0-40D0-B771-066ABB895CBE}" dt="2023-08-03T22:05:14.753" v="8345" actId="123"/>
          <ac:spMkLst>
            <pc:docMk/>
            <pc:sldMk cId="1826336710" sldId="307"/>
            <ac:spMk id="7173" creationId="{27305109-3859-42A2-87E1-F5A3FF7FF357}"/>
          </ac:spMkLst>
        </pc:spChg>
      </pc:sldChg>
      <pc:sldChg chg="modSp add del mod">
        <pc:chgData name="IGOR PEREIRA DOS SANTOS" userId="2ba31ab3-4af6-46f7-a76b-d6cc5b428f6b" providerId="ADAL" clId="{0B3F39A7-74F0-40D0-B771-066ABB895CBE}" dt="2023-08-07T11:10:11.396" v="10670" actId="47"/>
        <pc:sldMkLst>
          <pc:docMk/>
          <pc:sldMk cId="2286224951" sldId="308"/>
        </pc:sldMkLst>
        <pc:spChg chg="mod">
          <ac:chgData name="IGOR PEREIRA DOS SANTOS" userId="2ba31ab3-4af6-46f7-a76b-d6cc5b428f6b" providerId="ADAL" clId="{0B3F39A7-74F0-40D0-B771-066ABB895CBE}" dt="2023-08-03T22:09:02.348" v="8739" actId="1076"/>
          <ac:spMkLst>
            <pc:docMk/>
            <pc:sldMk cId="2286224951" sldId="308"/>
            <ac:spMk id="7173" creationId="{27305109-3859-42A2-87E1-F5A3FF7FF357}"/>
          </ac:spMkLst>
        </pc:spChg>
      </pc:sldChg>
      <pc:sldChg chg="modSp add del mod">
        <pc:chgData name="IGOR PEREIRA DOS SANTOS" userId="2ba31ab3-4af6-46f7-a76b-d6cc5b428f6b" providerId="ADAL" clId="{0B3F39A7-74F0-40D0-B771-066ABB895CBE}" dt="2023-08-07T11:10:06.165" v="10662" actId="47"/>
        <pc:sldMkLst>
          <pc:docMk/>
          <pc:sldMk cId="4112384888" sldId="309"/>
        </pc:sldMkLst>
        <pc:spChg chg="mod">
          <ac:chgData name="IGOR PEREIRA DOS SANTOS" userId="2ba31ab3-4af6-46f7-a76b-d6cc5b428f6b" providerId="ADAL" clId="{0B3F39A7-74F0-40D0-B771-066ABB895CBE}" dt="2023-08-03T22:17:25.787" v="9374" actId="1076"/>
          <ac:spMkLst>
            <pc:docMk/>
            <pc:sldMk cId="4112384888" sldId="309"/>
            <ac:spMk id="7173" creationId="{27305109-3859-42A2-87E1-F5A3FF7FF357}"/>
          </ac:spMkLst>
        </pc:spChg>
      </pc:sldChg>
      <pc:sldChg chg="modSp add del mod">
        <pc:chgData name="IGOR PEREIRA DOS SANTOS" userId="2ba31ab3-4af6-46f7-a76b-d6cc5b428f6b" providerId="ADAL" clId="{0B3F39A7-74F0-40D0-B771-066ABB895CBE}" dt="2023-08-07T11:10:06.787" v="10663" actId="47"/>
        <pc:sldMkLst>
          <pc:docMk/>
          <pc:sldMk cId="1421315612" sldId="310"/>
        </pc:sldMkLst>
        <pc:spChg chg="mod">
          <ac:chgData name="IGOR PEREIRA DOS SANTOS" userId="2ba31ab3-4af6-46f7-a76b-d6cc5b428f6b" providerId="ADAL" clId="{0B3F39A7-74F0-40D0-B771-066ABB895CBE}" dt="2023-08-03T22:21:34.763" v="9828" actId="1076"/>
          <ac:spMkLst>
            <pc:docMk/>
            <pc:sldMk cId="1421315612" sldId="310"/>
            <ac:spMk id="7173" creationId="{27305109-3859-42A2-87E1-F5A3FF7FF357}"/>
          </ac:spMkLst>
        </pc:spChg>
      </pc:sldChg>
      <pc:sldChg chg="modSp add del mod">
        <pc:chgData name="IGOR PEREIRA DOS SANTOS" userId="2ba31ab3-4af6-46f7-a76b-d6cc5b428f6b" providerId="ADAL" clId="{0B3F39A7-74F0-40D0-B771-066ABB895CBE}" dt="2023-08-07T11:10:07.444" v="10664" actId="47"/>
        <pc:sldMkLst>
          <pc:docMk/>
          <pc:sldMk cId="1984757691" sldId="311"/>
        </pc:sldMkLst>
        <pc:spChg chg="mod">
          <ac:chgData name="IGOR PEREIRA DOS SANTOS" userId="2ba31ab3-4af6-46f7-a76b-d6cc5b428f6b" providerId="ADAL" clId="{0B3F39A7-74F0-40D0-B771-066ABB895CBE}" dt="2023-08-03T22:24:52.411" v="10206" actId="20577"/>
          <ac:spMkLst>
            <pc:docMk/>
            <pc:sldMk cId="1984757691" sldId="311"/>
            <ac:spMk id="7173" creationId="{27305109-3859-42A2-87E1-F5A3FF7FF357}"/>
          </ac:spMkLst>
        </pc:spChg>
      </pc:sldChg>
      <pc:sldChg chg="addSp modSp add del mod">
        <pc:chgData name="IGOR PEREIRA DOS SANTOS" userId="2ba31ab3-4af6-46f7-a76b-d6cc5b428f6b" providerId="ADAL" clId="{0B3F39A7-74F0-40D0-B771-066ABB895CBE}" dt="2023-08-07T11:10:08.303" v="10665" actId="47"/>
        <pc:sldMkLst>
          <pc:docMk/>
          <pc:sldMk cId="2717591017" sldId="312"/>
        </pc:sldMkLst>
        <pc:spChg chg="mod">
          <ac:chgData name="IGOR PEREIRA DOS SANTOS" userId="2ba31ab3-4af6-46f7-a76b-d6cc5b428f6b" providerId="ADAL" clId="{0B3F39A7-74F0-40D0-B771-066ABB895CBE}" dt="2023-08-03T22:25:41.914" v="10291" actId="1076"/>
          <ac:spMkLst>
            <pc:docMk/>
            <pc:sldMk cId="2717591017" sldId="312"/>
            <ac:spMk id="7173" creationId="{27305109-3859-42A2-87E1-F5A3FF7FF357}"/>
          </ac:spMkLst>
        </pc:spChg>
        <pc:picChg chg="add mod">
          <ac:chgData name="IGOR PEREIRA DOS SANTOS" userId="2ba31ab3-4af6-46f7-a76b-d6cc5b428f6b" providerId="ADAL" clId="{0B3F39A7-74F0-40D0-B771-066ABB895CBE}" dt="2023-08-03T22:25:52.403" v="10295" actId="1076"/>
          <ac:picMkLst>
            <pc:docMk/>
            <pc:sldMk cId="2717591017" sldId="312"/>
            <ac:picMk id="3" creationId="{C85514F5-9746-28E0-4674-3D159513760C}"/>
          </ac:picMkLst>
        </pc:picChg>
      </pc:sldChg>
      <pc:sldChg chg="delSp add del mod">
        <pc:chgData name="IGOR PEREIRA DOS SANTOS" userId="2ba31ab3-4af6-46f7-a76b-d6cc5b428f6b" providerId="ADAL" clId="{0B3F39A7-74F0-40D0-B771-066ABB895CBE}" dt="2023-08-03T22:26:18.540" v="10301" actId="47"/>
        <pc:sldMkLst>
          <pc:docMk/>
          <pc:sldMk cId="3079469685" sldId="313"/>
        </pc:sldMkLst>
        <pc:picChg chg="del">
          <ac:chgData name="IGOR PEREIRA DOS SANTOS" userId="2ba31ab3-4af6-46f7-a76b-d6cc5b428f6b" providerId="ADAL" clId="{0B3F39A7-74F0-40D0-B771-066ABB895CBE}" dt="2023-08-03T22:26:07.419" v="10298" actId="478"/>
          <ac:picMkLst>
            <pc:docMk/>
            <pc:sldMk cId="3079469685" sldId="313"/>
            <ac:picMk id="3" creationId="{C85514F5-9746-28E0-4674-3D159513760C}"/>
          </ac:picMkLst>
        </pc:picChg>
      </pc:sldChg>
      <pc:sldChg chg="addSp delSp modSp add del mod">
        <pc:chgData name="IGOR PEREIRA DOS SANTOS" userId="2ba31ab3-4af6-46f7-a76b-d6cc5b428f6b" providerId="ADAL" clId="{0B3F39A7-74F0-40D0-B771-066ABB895CBE}" dt="2023-08-07T11:10:08.818" v="10666" actId="47"/>
        <pc:sldMkLst>
          <pc:docMk/>
          <pc:sldMk cId="154698936" sldId="314"/>
        </pc:sldMkLst>
        <pc:spChg chg="mod">
          <ac:chgData name="IGOR PEREIRA DOS SANTOS" userId="2ba31ab3-4af6-46f7-a76b-d6cc5b428f6b" providerId="ADAL" clId="{0B3F39A7-74F0-40D0-B771-066ABB895CBE}" dt="2023-08-03T22:26:33.354" v="10305" actId="1076"/>
          <ac:spMkLst>
            <pc:docMk/>
            <pc:sldMk cId="154698936" sldId="314"/>
            <ac:spMk id="7173" creationId="{27305109-3859-42A2-87E1-F5A3FF7FF357}"/>
          </ac:spMkLst>
        </pc:spChg>
        <pc:picChg chg="del">
          <ac:chgData name="IGOR PEREIRA DOS SANTOS" userId="2ba31ab3-4af6-46f7-a76b-d6cc5b428f6b" providerId="ADAL" clId="{0B3F39A7-74F0-40D0-B771-066ABB895CBE}" dt="2023-08-03T22:26:22.403" v="10302" actId="478"/>
          <ac:picMkLst>
            <pc:docMk/>
            <pc:sldMk cId="154698936" sldId="314"/>
            <ac:picMk id="3" creationId="{C85514F5-9746-28E0-4674-3D159513760C}"/>
          </ac:picMkLst>
        </pc:picChg>
        <pc:picChg chg="add mod">
          <ac:chgData name="IGOR PEREIRA DOS SANTOS" userId="2ba31ab3-4af6-46f7-a76b-d6cc5b428f6b" providerId="ADAL" clId="{0B3F39A7-74F0-40D0-B771-066ABB895CBE}" dt="2023-08-03T22:26:30.202" v="10304" actId="1076"/>
          <ac:picMkLst>
            <pc:docMk/>
            <pc:sldMk cId="154698936" sldId="314"/>
            <ac:picMk id="4" creationId="{005AB97A-6041-BD91-9DD1-E9A20588EC05}"/>
          </ac:picMkLst>
        </pc:picChg>
      </pc:sldChg>
      <pc:sldChg chg="addSp delSp modSp add del mod">
        <pc:chgData name="IGOR PEREIRA DOS SANTOS" userId="2ba31ab3-4af6-46f7-a76b-d6cc5b428f6b" providerId="ADAL" clId="{0B3F39A7-74F0-40D0-B771-066ABB895CBE}" dt="2023-08-07T11:10:09.459" v="10667" actId="47"/>
        <pc:sldMkLst>
          <pc:docMk/>
          <pc:sldMk cId="950226429" sldId="315"/>
        </pc:sldMkLst>
        <pc:picChg chg="add mod">
          <ac:chgData name="IGOR PEREIRA DOS SANTOS" userId="2ba31ab3-4af6-46f7-a76b-d6cc5b428f6b" providerId="ADAL" clId="{0B3F39A7-74F0-40D0-B771-066ABB895CBE}" dt="2023-08-03T22:26:47.675" v="10310" actId="14100"/>
          <ac:picMkLst>
            <pc:docMk/>
            <pc:sldMk cId="950226429" sldId="315"/>
            <ac:picMk id="3" creationId="{35167E4D-9E96-C38F-107D-6BA27CBE8504}"/>
          </ac:picMkLst>
        </pc:picChg>
        <pc:picChg chg="del">
          <ac:chgData name="IGOR PEREIRA DOS SANTOS" userId="2ba31ab3-4af6-46f7-a76b-d6cc5b428f6b" providerId="ADAL" clId="{0B3F39A7-74F0-40D0-B771-066ABB895CBE}" dt="2023-08-03T22:26:43.715" v="10307" actId="478"/>
          <ac:picMkLst>
            <pc:docMk/>
            <pc:sldMk cId="950226429" sldId="315"/>
            <ac:picMk id="4" creationId="{005AB97A-6041-BD91-9DD1-E9A20588EC05}"/>
          </ac:picMkLst>
        </pc:picChg>
      </pc:sldChg>
      <pc:sldChg chg="add del">
        <pc:chgData name="IGOR PEREIRA DOS SANTOS" userId="2ba31ab3-4af6-46f7-a76b-d6cc5b428f6b" providerId="ADAL" clId="{0B3F39A7-74F0-40D0-B771-066ABB895CBE}" dt="2023-08-03T22:26:09.720" v="10300"/>
        <pc:sldMkLst>
          <pc:docMk/>
          <pc:sldMk cId="3435846068" sldId="315"/>
        </pc:sldMkLst>
      </pc:sldChg>
      <pc:sldChg chg="addSp modSp add mod">
        <pc:chgData name="IGOR PEREIRA DOS SANTOS" userId="2ba31ab3-4af6-46f7-a76b-d6cc5b428f6b" providerId="ADAL" clId="{0B3F39A7-74F0-40D0-B771-066ABB895CBE}" dt="2023-08-03T22:32:53.794" v="10584" actId="1076"/>
        <pc:sldMkLst>
          <pc:docMk/>
          <pc:sldMk cId="49231211" sldId="316"/>
        </pc:sldMkLst>
        <pc:spChg chg="mod">
          <ac:chgData name="IGOR PEREIRA DOS SANTOS" userId="2ba31ab3-4af6-46f7-a76b-d6cc5b428f6b" providerId="ADAL" clId="{0B3F39A7-74F0-40D0-B771-066ABB895CBE}" dt="2023-08-03T22:32:50.257" v="10583" actId="1076"/>
          <ac:spMkLst>
            <pc:docMk/>
            <pc:sldMk cId="49231211" sldId="316"/>
            <ac:spMk id="7173" creationId="{27305109-3859-42A2-87E1-F5A3FF7FF357}"/>
          </ac:spMkLst>
        </pc:spChg>
        <pc:picChg chg="add mod">
          <ac:chgData name="IGOR PEREIRA DOS SANTOS" userId="2ba31ab3-4af6-46f7-a76b-d6cc5b428f6b" providerId="ADAL" clId="{0B3F39A7-74F0-40D0-B771-066ABB895CBE}" dt="2023-08-03T22:32:53.794" v="10584" actId="1076"/>
          <ac:picMkLst>
            <pc:docMk/>
            <pc:sldMk cId="49231211" sldId="316"/>
            <ac:picMk id="3" creationId="{5511309E-DFE2-C083-D48D-0A9862008DD6}"/>
          </ac:picMkLst>
        </pc:picChg>
      </pc:sldChg>
      <pc:sldChg chg="modSp add del mod ord">
        <pc:chgData name="IGOR PEREIRA DOS SANTOS" userId="2ba31ab3-4af6-46f7-a76b-d6cc5b428f6b" providerId="ADAL" clId="{0B3F39A7-74F0-40D0-B771-066ABB895CBE}" dt="2023-08-07T22:31:40.409" v="10990" actId="47"/>
        <pc:sldMkLst>
          <pc:docMk/>
          <pc:sldMk cId="1725626138" sldId="317"/>
        </pc:sldMkLst>
        <pc:spChg chg="mod">
          <ac:chgData name="IGOR PEREIRA DOS SANTOS" userId="2ba31ab3-4af6-46f7-a76b-d6cc5b428f6b" providerId="ADAL" clId="{0B3F39A7-74F0-40D0-B771-066ABB895CBE}" dt="2023-08-03T22:35:00.747" v="10632" actId="20577"/>
          <ac:spMkLst>
            <pc:docMk/>
            <pc:sldMk cId="1725626138" sldId="317"/>
            <ac:spMk id="7173" creationId="{27305109-3859-42A2-87E1-F5A3FF7FF357}"/>
          </ac:spMkLst>
        </pc:spChg>
      </pc:sldChg>
      <pc:sldChg chg="add del">
        <pc:chgData name="IGOR PEREIRA DOS SANTOS" userId="2ba31ab3-4af6-46f7-a76b-d6cc5b428f6b" providerId="ADAL" clId="{0B3F39A7-74F0-40D0-B771-066ABB895CBE}" dt="2023-08-07T22:31:45.844" v="10991" actId="47"/>
        <pc:sldMkLst>
          <pc:docMk/>
          <pc:sldMk cId="2428158411" sldId="318"/>
        </pc:sldMkLst>
      </pc:sldChg>
      <pc:sldChg chg="modSp add mod">
        <pc:chgData name="IGOR PEREIRA DOS SANTOS" userId="2ba31ab3-4af6-46f7-a76b-d6cc5b428f6b" providerId="ADAL" clId="{0B3F39A7-74F0-40D0-B771-066ABB895CBE}" dt="2023-08-07T22:31:52.178" v="10992"/>
        <pc:sldMkLst>
          <pc:docMk/>
          <pc:sldMk cId="742511131" sldId="319"/>
        </pc:sldMkLst>
        <pc:spChg chg="mod">
          <ac:chgData name="IGOR PEREIRA DOS SANTOS" userId="2ba31ab3-4af6-46f7-a76b-d6cc5b428f6b" providerId="ADAL" clId="{0B3F39A7-74F0-40D0-B771-066ABB895CBE}" dt="2023-08-07T22:31:52.178" v="10992"/>
          <ac:spMkLst>
            <pc:docMk/>
            <pc:sldMk cId="742511131" sldId="319"/>
            <ac:spMk id="7173" creationId="{27305109-3859-42A2-87E1-F5A3FF7FF357}"/>
          </ac:spMkLst>
        </pc:spChg>
      </pc:sldChg>
      <pc:sldChg chg="modSp add mod">
        <pc:chgData name="IGOR PEREIRA DOS SANTOS" userId="2ba31ab3-4af6-46f7-a76b-d6cc5b428f6b" providerId="ADAL" clId="{0B3F39A7-74F0-40D0-B771-066ABB895CBE}" dt="2023-08-07T22:31:56.195" v="10993"/>
        <pc:sldMkLst>
          <pc:docMk/>
          <pc:sldMk cId="1285806983" sldId="320"/>
        </pc:sldMkLst>
        <pc:spChg chg="mod">
          <ac:chgData name="IGOR PEREIRA DOS SANTOS" userId="2ba31ab3-4af6-46f7-a76b-d6cc5b428f6b" providerId="ADAL" clId="{0B3F39A7-74F0-40D0-B771-066ABB895CBE}" dt="2023-08-07T22:31:56.195" v="10993"/>
          <ac:spMkLst>
            <pc:docMk/>
            <pc:sldMk cId="1285806983" sldId="320"/>
            <ac:spMk id="7173" creationId="{27305109-3859-42A2-87E1-F5A3FF7FF357}"/>
          </ac:spMkLst>
        </pc:spChg>
      </pc:sldChg>
      <pc:sldChg chg="addSp modSp add mod">
        <pc:chgData name="IGOR PEREIRA DOS SANTOS" userId="2ba31ab3-4af6-46f7-a76b-d6cc5b428f6b" providerId="ADAL" clId="{0B3F39A7-74F0-40D0-B771-066ABB895CBE}" dt="2023-08-07T22:32:47.227" v="11046" actId="1076"/>
        <pc:sldMkLst>
          <pc:docMk/>
          <pc:sldMk cId="2555791111" sldId="321"/>
        </pc:sldMkLst>
        <pc:spChg chg="mod">
          <ac:chgData name="IGOR PEREIRA DOS SANTOS" userId="2ba31ab3-4af6-46f7-a76b-d6cc5b428f6b" providerId="ADAL" clId="{0B3F39A7-74F0-40D0-B771-066ABB895CBE}" dt="2023-08-07T22:32:45.040" v="11045" actId="20577"/>
          <ac:spMkLst>
            <pc:docMk/>
            <pc:sldMk cId="2555791111" sldId="321"/>
            <ac:spMk id="7173" creationId="{27305109-3859-42A2-87E1-F5A3FF7FF357}"/>
          </ac:spMkLst>
        </pc:spChg>
        <pc:picChg chg="add mod">
          <ac:chgData name="IGOR PEREIRA DOS SANTOS" userId="2ba31ab3-4af6-46f7-a76b-d6cc5b428f6b" providerId="ADAL" clId="{0B3F39A7-74F0-40D0-B771-066ABB895CBE}" dt="2023-08-07T22:32:47.227" v="11046" actId="1076"/>
          <ac:picMkLst>
            <pc:docMk/>
            <pc:sldMk cId="2555791111" sldId="321"/>
            <ac:picMk id="3" creationId="{E5B86514-6344-4061-3FB2-C8631E8D07F5}"/>
          </ac:picMkLst>
        </pc:picChg>
      </pc:sldChg>
      <pc:sldChg chg="addSp delSp modSp add mod">
        <pc:chgData name="IGOR PEREIRA DOS SANTOS" userId="2ba31ab3-4af6-46f7-a76b-d6cc5b428f6b" providerId="ADAL" clId="{0B3F39A7-74F0-40D0-B771-066ABB895CBE}" dt="2023-08-07T22:33:11.837" v="11060" actId="20577"/>
        <pc:sldMkLst>
          <pc:docMk/>
          <pc:sldMk cId="485853822" sldId="322"/>
        </pc:sldMkLst>
        <pc:spChg chg="mod">
          <ac:chgData name="IGOR PEREIRA DOS SANTOS" userId="2ba31ab3-4af6-46f7-a76b-d6cc5b428f6b" providerId="ADAL" clId="{0B3F39A7-74F0-40D0-B771-066ABB895CBE}" dt="2023-08-07T22:33:11.837" v="11060" actId="20577"/>
          <ac:spMkLst>
            <pc:docMk/>
            <pc:sldMk cId="485853822" sldId="322"/>
            <ac:spMk id="7173" creationId="{27305109-3859-42A2-87E1-F5A3FF7FF357}"/>
          </ac:spMkLst>
        </pc:spChg>
        <pc:picChg chg="del">
          <ac:chgData name="IGOR PEREIRA DOS SANTOS" userId="2ba31ab3-4af6-46f7-a76b-d6cc5b428f6b" providerId="ADAL" clId="{0B3F39A7-74F0-40D0-B771-066ABB895CBE}" dt="2023-08-07T22:33:02.216" v="11048" actId="478"/>
          <ac:picMkLst>
            <pc:docMk/>
            <pc:sldMk cId="485853822" sldId="322"/>
            <ac:picMk id="3" creationId="{E5B86514-6344-4061-3FB2-C8631E8D07F5}"/>
          </ac:picMkLst>
        </pc:picChg>
        <pc:picChg chg="add mod">
          <ac:chgData name="IGOR PEREIRA DOS SANTOS" userId="2ba31ab3-4af6-46f7-a76b-d6cc5b428f6b" providerId="ADAL" clId="{0B3F39A7-74F0-40D0-B771-066ABB895CBE}" dt="2023-08-07T22:33:08.492" v="11052" actId="1076"/>
          <ac:picMkLst>
            <pc:docMk/>
            <pc:sldMk cId="485853822" sldId="322"/>
            <ac:picMk id="4" creationId="{3571D431-7623-4DA7-20C7-861B29CDFD05}"/>
          </ac:picMkLst>
        </pc:picChg>
      </pc:sldChg>
      <pc:sldChg chg="delSp modSp add mod">
        <pc:chgData name="IGOR PEREIRA DOS SANTOS" userId="2ba31ab3-4af6-46f7-a76b-d6cc5b428f6b" providerId="ADAL" clId="{0B3F39A7-74F0-40D0-B771-066ABB895CBE}" dt="2023-08-07T22:44:09.154" v="11383" actId="1076"/>
        <pc:sldMkLst>
          <pc:docMk/>
          <pc:sldMk cId="1083560925" sldId="323"/>
        </pc:sldMkLst>
        <pc:spChg chg="mod">
          <ac:chgData name="IGOR PEREIRA DOS SANTOS" userId="2ba31ab3-4af6-46f7-a76b-d6cc5b428f6b" providerId="ADAL" clId="{0B3F39A7-74F0-40D0-B771-066ABB895CBE}" dt="2023-08-07T22:44:09.154" v="11383" actId="1076"/>
          <ac:spMkLst>
            <pc:docMk/>
            <pc:sldMk cId="1083560925" sldId="323"/>
            <ac:spMk id="7173" creationId="{27305109-3859-42A2-87E1-F5A3FF7FF357}"/>
          </ac:spMkLst>
        </pc:spChg>
        <pc:picChg chg="del">
          <ac:chgData name="IGOR PEREIRA DOS SANTOS" userId="2ba31ab3-4af6-46f7-a76b-d6cc5b428f6b" providerId="ADAL" clId="{0B3F39A7-74F0-40D0-B771-066ABB895CBE}" dt="2023-08-07T22:42:04.920" v="11062" actId="478"/>
          <ac:picMkLst>
            <pc:docMk/>
            <pc:sldMk cId="1083560925" sldId="323"/>
            <ac:picMk id="4" creationId="{3571D431-7623-4DA7-20C7-861B29CDFD05}"/>
          </ac:picMkLst>
        </pc:picChg>
      </pc:sldChg>
      <pc:sldChg chg="modSp add mod">
        <pc:chgData name="IGOR PEREIRA DOS SANTOS" userId="2ba31ab3-4af6-46f7-a76b-d6cc5b428f6b" providerId="ADAL" clId="{0B3F39A7-74F0-40D0-B771-066ABB895CBE}" dt="2023-08-07T22:56:25.353" v="11742" actId="20577"/>
        <pc:sldMkLst>
          <pc:docMk/>
          <pc:sldMk cId="1191621982" sldId="324"/>
        </pc:sldMkLst>
        <pc:spChg chg="mod">
          <ac:chgData name="IGOR PEREIRA DOS SANTOS" userId="2ba31ab3-4af6-46f7-a76b-d6cc5b428f6b" providerId="ADAL" clId="{0B3F39A7-74F0-40D0-B771-066ABB895CBE}" dt="2023-08-07T22:56:25.353" v="11742" actId="20577"/>
          <ac:spMkLst>
            <pc:docMk/>
            <pc:sldMk cId="1191621982" sldId="324"/>
            <ac:spMk id="7173" creationId="{27305109-3859-42A2-87E1-F5A3FF7FF357}"/>
          </ac:spMkLst>
        </pc:spChg>
      </pc:sldChg>
      <pc:sldChg chg="addSp modSp add mod">
        <pc:chgData name="IGOR PEREIRA DOS SANTOS" userId="2ba31ab3-4af6-46f7-a76b-d6cc5b428f6b" providerId="ADAL" clId="{0B3F39A7-74F0-40D0-B771-066ABB895CBE}" dt="2023-08-07T22:57:32.543" v="11772" actId="1076"/>
        <pc:sldMkLst>
          <pc:docMk/>
          <pc:sldMk cId="1908889763" sldId="325"/>
        </pc:sldMkLst>
        <pc:spChg chg="mod">
          <ac:chgData name="IGOR PEREIRA DOS SANTOS" userId="2ba31ab3-4af6-46f7-a76b-d6cc5b428f6b" providerId="ADAL" clId="{0B3F39A7-74F0-40D0-B771-066ABB895CBE}" dt="2023-08-07T22:56:59.320" v="11769" actId="20577"/>
          <ac:spMkLst>
            <pc:docMk/>
            <pc:sldMk cId="1908889763" sldId="325"/>
            <ac:spMk id="7173" creationId="{27305109-3859-42A2-87E1-F5A3FF7FF357}"/>
          </ac:spMkLst>
        </pc:spChg>
        <pc:picChg chg="add mod">
          <ac:chgData name="IGOR PEREIRA DOS SANTOS" userId="2ba31ab3-4af6-46f7-a76b-d6cc5b428f6b" providerId="ADAL" clId="{0B3F39A7-74F0-40D0-B771-066ABB895CBE}" dt="2023-08-07T22:57:32.543" v="11772" actId="1076"/>
          <ac:picMkLst>
            <pc:docMk/>
            <pc:sldMk cId="1908889763" sldId="325"/>
            <ac:picMk id="3" creationId="{4B041CC4-DC5B-0503-58BC-DE703E702259}"/>
          </ac:picMkLst>
        </pc:picChg>
      </pc:sldChg>
      <pc:sldChg chg="addSp delSp modSp add mod">
        <pc:chgData name="IGOR PEREIRA DOS SANTOS" userId="2ba31ab3-4af6-46f7-a76b-d6cc5b428f6b" providerId="ADAL" clId="{0B3F39A7-74F0-40D0-B771-066ABB895CBE}" dt="2023-08-07T22:58:16.264" v="11791" actId="1076"/>
        <pc:sldMkLst>
          <pc:docMk/>
          <pc:sldMk cId="898924123" sldId="326"/>
        </pc:sldMkLst>
        <pc:spChg chg="mod">
          <ac:chgData name="IGOR PEREIRA DOS SANTOS" userId="2ba31ab3-4af6-46f7-a76b-d6cc5b428f6b" providerId="ADAL" clId="{0B3F39A7-74F0-40D0-B771-066ABB895CBE}" dt="2023-08-07T22:57:58.640" v="11787" actId="20577"/>
          <ac:spMkLst>
            <pc:docMk/>
            <pc:sldMk cId="898924123" sldId="326"/>
            <ac:spMk id="7173" creationId="{27305109-3859-42A2-87E1-F5A3FF7FF357}"/>
          </ac:spMkLst>
        </pc:spChg>
        <pc:picChg chg="del">
          <ac:chgData name="IGOR PEREIRA DOS SANTOS" userId="2ba31ab3-4af6-46f7-a76b-d6cc5b428f6b" providerId="ADAL" clId="{0B3F39A7-74F0-40D0-B771-066ABB895CBE}" dt="2023-08-07T22:58:11.503" v="11788" actId="478"/>
          <ac:picMkLst>
            <pc:docMk/>
            <pc:sldMk cId="898924123" sldId="326"/>
            <ac:picMk id="3" creationId="{4B041CC4-DC5B-0503-58BC-DE703E702259}"/>
          </ac:picMkLst>
        </pc:picChg>
        <pc:picChg chg="add mod">
          <ac:chgData name="IGOR PEREIRA DOS SANTOS" userId="2ba31ab3-4af6-46f7-a76b-d6cc5b428f6b" providerId="ADAL" clId="{0B3F39A7-74F0-40D0-B771-066ABB895CBE}" dt="2023-08-07T22:58:16.264" v="11791" actId="1076"/>
          <ac:picMkLst>
            <pc:docMk/>
            <pc:sldMk cId="898924123" sldId="326"/>
            <ac:picMk id="4" creationId="{9E9B85E5-2DC6-0962-F279-AA7338F4C9AD}"/>
          </ac:picMkLst>
        </pc:picChg>
      </pc:sldChg>
      <pc:sldChg chg="delSp modSp add mod">
        <pc:chgData name="IGOR PEREIRA DOS SANTOS" userId="2ba31ab3-4af6-46f7-a76b-d6cc5b428f6b" providerId="ADAL" clId="{0B3F39A7-74F0-40D0-B771-066ABB895CBE}" dt="2023-08-07T23:08:35.030" v="12217" actId="20577"/>
        <pc:sldMkLst>
          <pc:docMk/>
          <pc:sldMk cId="1203480276" sldId="327"/>
        </pc:sldMkLst>
        <pc:spChg chg="mod">
          <ac:chgData name="IGOR PEREIRA DOS SANTOS" userId="2ba31ab3-4af6-46f7-a76b-d6cc5b428f6b" providerId="ADAL" clId="{0B3F39A7-74F0-40D0-B771-066ABB895CBE}" dt="2023-08-07T23:08:35.030" v="12217" actId="20577"/>
          <ac:spMkLst>
            <pc:docMk/>
            <pc:sldMk cId="1203480276" sldId="327"/>
            <ac:spMk id="7173" creationId="{27305109-3859-42A2-87E1-F5A3FF7FF357}"/>
          </ac:spMkLst>
        </pc:spChg>
        <pc:picChg chg="del">
          <ac:chgData name="IGOR PEREIRA DOS SANTOS" userId="2ba31ab3-4af6-46f7-a76b-d6cc5b428f6b" providerId="ADAL" clId="{0B3F39A7-74F0-40D0-B771-066ABB895CBE}" dt="2023-08-07T22:59:24.471" v="11794" actId="478"/>
          <ac:picMkLst>
            <pc:docMk/>
            <pc:sldMk cId="1203480276" sldId="327"/>
            <ac:picMk id="4" creationId="{9E9B85E5-2DC6-0962-F279-AA7338F4C9AD}"/>
          </ac:picMkLst>
        </pc:picChg>
      </pc:sldChg>
      <pc:sldChg chg="modSp add mod">
        <pc:chgData name="IGOR PEREIRA DOS SANTOS" userId="2ba31ab3-4af6-46f7-a76b-d6cc5b428f6b" providerId="ADAL" clId="{0B3F39A7-74F0-40D0-B771-066ABB895CBE}" dt="2023-08-07T23:41:34.110" v="12614" actId="20577"/>
        <pc:sldMkLst>
          <pc:docMk/>
          <pc:sldMk cId="2827002686" sldId="328"/>
        </pc:sldMkLst>
        <pc:spChg chg="mod">
          <ac:chgData name="IGOR PEREIRA DOS SANTOS" userId="2ba31ab3-4af6-46f7-a76b-d6cc5b428f6b" providerId="ADAL" clId="{0B3F39A7-74F0-40D0-B771-066ABB895CBE}" dt="2023-08-07T23:41:34.110" v="12614" actId="20577"/>
          <ac:spMkLst>
            <pc:docMk/>
            <pc:sldMk cId="2827002686" sldId="328"/>
            <ac:spMk id="7173" creationId="{27305109-3859-42A2-87E1-F5A3FF7FF357}"/>
          </ac:spMkLst>
        </pc:spChg>
      </pc:sldChg>
      <pc:sldChg chg="addSp modSp add mod">
        <pc:chgData name="IGOR PEREIRA DOS SANTOS" userId="2ba31ab3-4af6-46f7-a76b-d6cc5b428f6b" providerId="ADAL" clId="{0B3F39A7-74F0-40D0-B771-066ABB895CBE}" dt="2023-08-07T23:43:07.880" v="12641" actId="1076"/>
        <pc:sldMkLst>
          <pc:docMk/>
          <pc:sldMk cId="1165775640" sldId="329"/>
        </pc:sldMkLst>
        <pc:spChg chg="mod">
          <ac:chgData name="IGOR PEREIRA DOS SANTOS" userId="2ba31ab3-4af6-46f7-a76b-d6cc5b428f6b" providerId="ADAL" clId="{0B3F39A7-74F0-40D0-B771-066ABB895CBE}" dt="2023-08-07T23:43:02.361" v="12639" actId="1076"/>
          <ac:spMkLst>
            <pc:docMk/>
            <pc:sldMk cId="1165775640" sldId="329"/>
            <ac:spMk id="7173" creationId="{27305109-3859-42A2-87E1-F5A3FF7FF357}"/>
          </ac:spMkLst>
        </pc:spChg>
        <pc:picChg chg="add mod">
          <ac:chgData name="IGOR PEREIRA DOS SANTOS" userId="2ba31ab3-4af6-46f7-a76b-d6cc5b428f6b" providerId="ADAL" clId="{0B3F39A7-74F0-40D0-B771-066ABB895CBE}" dt="2023-08-07T23:43:07.880" v="12641" actId="1076"/>
          <ac:picMkLst>
            <pc:docMk/>
            <pc:sldMk cId="1165775640" sldId="329"/>
            <ac:picMk id="3" creationId="{57DFC36B-C104-ECDB-86AA-E4FB9E04FFFC}"/>
          </ac:picMkLst>
        </pc:picChg>
      </pc:sldChg>
      <pc:sldChg chg="addSp delSp modSp add del mod">
        <pc:chgData name="IGOR PEREIRA DOS SANTOS" userId="2ba31ab3-4af6-46f7-a76b-d6cc5b428f6b" providerId="ADAL" clId="{0B3F39A7-74F0-40D0-B771-066ABB895CBE}" dt="2023-08-08T00:42:24.007" v="13255" actId="1076"/>
        <pc:sldMkLst>
          <pc:docMk/>
          <pc:sldMk cId="494716706" sldId="330"/>
        </pc:sldMkLst>
        <pc:spChg chg="mod">
          <ac:chgData name="IGOR PEREIRA DOS SANTOS" userId="2ba31ab3-4af6-46f7-a76b-d6cc5b428f6b" providerId="ADAL" clId="{0B3F39A7-74F0-40D0-B771-066ABB895CBE}" dt="2023-08-08T00:20:26.700" v="13019"/>
          <ac:spMkLst>
            <pc:docMk/>
            <pc:sldMk cId="494716706" sldId="330"/>
            <ac:spMk id="7173" creationId="{27305109-3859-42A2-87E1-F5A3FF7FF357}"/>
          </ac:spMkLst>
        </pc:spChg>
        <pc:picChg chg="del">
          <ac:chgData name="IGOR PEREIRA DOS SANTOS" userId="2ba31ab3-4af6-46f7-a76b-d6cc5b428f6b" providerId="ADAL" clId="{0B3F39A7-74F0-40D0-B771-066ABB895CBE}" dt="2023-08-07T23:43:22.148" v="12644" actId="478"/>
          <ac:picMkLst>
            <pc:docMk/>
            <pc:sldMk cId="494716706" sldId="330"/>
            <ac:picMk id="3" creationId="{57DFC36B-C104-ECDB-86AA-E4FB9E04FFFC}"/>
          </ac:picMkLst>
        </pc:picChg>
        <pc:picChg chg="add del mod">
          <ac:chgData name="IGOR PEREIRA DOS SANTOS" userId="2ba31ab3-4af6-46f7-a76b-d6cc5b428f6b" providerId="ADAL" clId="{0B3F39A7-74F0-40D0-B771-066ABB895CBE}" dt="2023-08-08T00:42:20.368" v="13253" actId="478"/>
          <ac:picMkLst>
            <pc:docMk/>
            <pc:sldMk cId="494716706" sldId="330"/>
            <ac:picMk id="4" creationId="{8B74F77C-D770-CE97-9EEE-BA807C28D1F7}"/>
          </ac:picMkLst>
        </pc:picChg>
        <pc:picChg chg="add mod">
          <ac:chgData name="IGOR PEREIRA DOS SANTOS" userId="2ba31ab3-4af6-46f7-a76b-d6cc5b428f6b" providerId="ADAL" clId="{0B3F39A7-74F0-40D0-B771-066ABB895CBE}" dt="2023-08-08T00:42:24.007" v="13255" actId="1076"/>
          <ac:picMkLst>
            <pc:docMk/>
            <pc:sldMk cId="494716706" sldId="330"/>
            <ac:picMk id="6" creationId="{C3DD2A93-61A3-D28D-98F2-EB43A19BF039}"/>
          </ac:picMkLst>
        </pc:picChg>
      </pc:sldChg>
      <pc:sldChg chg="addSp delSp modSp add mod">
        <pc:chgData name="IGOR PEREIRA DOS SANTOS" userId="2ba31ab3-4af6-46f7-a76b-d6cc5b428f6b" providerId="ADAL" clId="{0B3F39A7-74F0-40D0-B771-066ABB895CBE}" dt="2023-08-08T00:20:23.268" v="13018"/>
        <pc:sldMkLst>
          <pc:docMk/>
          <pc:sldMk cId="2517093324" sldId="331"/>
        </pc:sldMkLst>
        <pc:spChg chg="mod">
          <ac:chgData name="IGOR PEREIRA DOS SANTOS" userId="2ba31ab3-4af6-46f7-a76b-d6cc5b428f6b" providerId="ADAL" clId="{0B3F39A7-74F0-40D0-B771-066ABB895CBE}" dt="2023-08-08T00:20:23.268" v="13018"/>
          <ac:spMkLst>
            <pc:docMk/>
            <pc:sldMk cId="2517093324" sldId="331"/>
            <ac:spMk id="7173" creationId="{27305109-3859-42A2-87E1-F5A3FF7FF357}"/>
          </ac:spMkLst>
        </pc:spChg>
        <pc:picChg chg="add mod">
          <ac:chgData name="IGOR PEREIRA DOS SANTOS" userId="2ba31ab3-4af6-46f7-a76b-d6cc5b428f6b" providerId="ADAL" clId="{0B3F39A7-74F0-40D0-B771-066ABB895CBE}" dt="2023-08-07T23:43:48.248" v="12664" actId="1076"/>
          <ac:picMkLst>
            <pc:docMk/>
            <pc:sldMk cId="2517093324" sldId="331"/>
            <ac:picMk id="3" creationId="{0E88DFBA-2B61-89BA-2E8C-4FB0BE0DF29E}"/>
          </ac:picMkLst>
        </pc:picChg>
        <pc:picChg chg="del">
          <ac:chgData name="IGOR PEREIRA DOS SANTOS" userId="2ba31ab3-4af6-46f7-a76b-d6cc5b428f6b" providerId="ADAL" clId="{0B3F39A7-74F0-40D0-B771-066ABB895CBE}" dt="2023-08-07T23:43:43.817" v="12662" actId="478"/>
          <ac:picMkLst>
            <pc:docMk/>
            <pc:sldMk cId="2517093324" sldId="331"/>
            <ac:picMk id="4" creationId="{8B74F77C-D770-CE97-9EEE-BA807C28D1F7}"/>
          </ac:picMkLst>
        </pc:picChg>
      </pc:sldChg>
      <pc:sldChg chg="delSp modSp add mod ord">
        <pc:chgData name="IGOR PEREIRA DOS SANTOS" userId="2ba31ab3-4af6-46f7-a76b-d6cc5b428f6b" providerId="ADAL" clId="{0B3F39A7-74F0-40D0-B771-066ABB895CBE}" dt="2023-08-08T00:37:03.657" v="13250" actId="20577"/>
        <pc:sldMkLst>
          <pc:docMk/>
          <pc:sldMk cId="1147876363" sldId="332"/>
        </pc:sldMkLst>
        <pc:spChg chg="mod">
          <ac:chgData name="IGOR PEREIRA DOS SANTOS" userId="2ba31ab3-4af6-46f7-a76b-d6cc5b428f6b" providerId="ADAL" clId="{0B3F39A7-74F0-40D0-B771-066ABB895CBE}" dt="2023-08-08T00:37:03.657" v="13250" actId="20577"/>
          <ac:spMkLst>
            <pc:docMk/>
            <pc:sldMk cId="1147876363" sldId="332"/>
            <ac:spMk id="7173" creationId="{27305109-3859-42A2-87E1-F5A3FF7FF357}"/>
          </ac:spMkLst>
        </pc:spChg>
        <pc:picChg chg="del">
          <ac:chgData name="IGOR PEREIRA DOS SANTOS" userId="2ba31ab3-4af6-46f7-a76b-d6cc5b428f6b" providerId="ADAL" clId="{0B3F39A7-74F0-40D0-B771-066ABB895CBE}" dt="2023-08-07T23:44:46.971" v="12681" actId="478"/>
          <ac:picMkLst>
            <pc:docMk/>
            <pc:sldMk cId="1147876363" sldId="332"/>
            <ac:picMk id="3" creationId="{0E88DFBA-2B61-89BA-2E8C-4FB0BE0DF29E}"/>
          </ac:picMkLst>
        </pc:picChg>
      </pc:sldChg>
      <pc:sldChg chg="modSp add mod">
        <pc:chgData name="IGOR PEREIRA DOS SANTOS" userId="2ba31ab3-4af6-46f7-a76b-d6cc5b428f6b" providerId="ADAL" clId="{0B3F39A7-74F0-40D0-B771-066ABB895CBE}" dt="2023-08-08T11:11:57.740" v="13705" actId="20577"/>
        <pc:sldMkLst>
          <pc:docMk/>
          <pc:sldMk cId="156450239" sldId="333"/>
        </pc:sldMkLst>
        <pc:spChg chg="mod">
          <ac:chgData name="IGOR PEREIRA DOS SANTOS" userId="2ba31ab3-4af6-46f7-a76b-d6cc5b428f6b" providerId="ADAL" clId="{0B3F39A7-74F0-40D0-B771-066ABB895CBE}" dt="2023-08-08T11:11:57.740" v="13705" actId="20577"/>
          <ac:spMkLst>
            <pc:docMk/>
            <pc:sldMk cId="156450239" sldId="333"/>
            <ac:spMk id="7173" creationId="{27305109-3859-42A2-87E1-F5A3FF7FF357}"/>
          </ac:spMkLst>
        </pc:spChg>
      </pc:sldChg>
      <pc:sldChg chg="addSp modSp add mod">
        <pc:chgData name="IGOR PEREIRA DOS SANTOS" userId="2ba31ab3-4af6-46f7-a76b-d6cc5b428f6b" providerId="ADAL" clId="{0B3F39A7-74F0-40D0-B771-066ABB895CBE}" dt="2023-08-08T01:29:31.827" v="13347" actId="20577"/>
        <pc:sldMkLst>
          <pc:docMk/>
          <pc:sldMk cId="3616208135" sldId="334"/>
        </pc:sldMkLst>
        <pc:spChg chg="mod">
          <ac:chgData name="IGOR PEREIRA DOS SANTOS" userId="2ba31ab3-4af6-46f7-a76b-d6cc5b428f6b" providerId="ADAL" clId="{0B3F39A7-74F0-40D0-B771-066ABB895CBE}" dt="2023-08-08T01:29:31.827" v="13347" actId="20577"/>
          <ac:spMkLst>
            <pc:docMk/>
            <pc:sldMk cId="3616208135" sldId="334"/>
            <ac:spMk id="7173" creationId="{27305109-3859-42A2-87E1-F5A3FF7FF357}"/>
          </ac:spMkLst>
        </pc:spChg>
        <pc:picChg chg="add mod">
          <ac:chgData name="IGOR PEREIRA DOS SANTOS" userId="2ba31ab3-4af6-46f7-a76b-d6cc5b428f6b" providerId="ADAL" clId="{0B3F39A7-74F0-40D0-B771-066ABB895CBE}" dt="2023-08-08T01:23:14.825" v="13339" actId="1076"/>
          <ac:picMkLst>
            <pc:docMk/>
            <pc:sldMk cId="3616208135" sldId="334"/>
            <ac:picMk id="3" creationId="{1535F696-4DA1-09FC-575E-A9E4644FB972}"/>
          </ac:picMkLst>
        </pc:picChg>
      </pc:sldChg>
      <pc:sldChg chg="addSp delSp modSp add mod">
        <pc:chgData name="IGOR PEREIRA DOS SANTOS" userId="2ba31ab3-4af6-46f7-a76b-d6cc5b428f6b" providerId="ADAL" clId="{0B3F39A7-74F0-40D0-B771-066ABB895CBE}" dt="2023-08-08T01:29:54.639" v="13359" actId="1076"/>
        <pc:sldMkLst>
          <pc:docMk/>
          <pc:sldMk cId="4056759846" sldId="335"/>
        </pc:sldMkLst>
        <pc:spChg chg="mod">
          <ac:chgData name="IGOR PEREIRA DOS SANTOS" userId="2ba31ab3-4af6-46f7-a76b-d6cc5b428f6b" providerId="ADAL" clId="{0B3F39A7-74F0-40D0-B771-066ABB895CBE}" dt="2023-08-08T01:29:38.928" v="13354" actId="207"/>
          <ac:spMkLst>
            <pc:docMk/>
            <pc:sldMk cId="4056759846" sldId="335"/>
            <ac:spMk id="7173" creationId="{27305109-3859-42A2-87E1-F5A3FF7FF357}"/>
          </ac:spMkLst>
        </pc:spChg>
        <pc:picChg chg="del">
          <ac:chgData name="IGOR PEREIRA DOS SANTOS" userId="2ba31ab3-4af6-46f7-a76b-d6cc5b428f6b" providerId="ADAL" clId="{0B3F39A7-74F0-40D0-B771-066ABB895CBE}" dt="2023-08-08T01:29:40.576" v="13355" actId="478"/>
          <ac:picMkLst>
            <pc:docMk/>
            <pc:sldMk cId="4056759846" sldId="335"/>
            <ac:picMk id="3" creationId="{1535F696-4DA1-09FC-575E-A9E4644FB972}"/>
          </ac:picMkLst>
        </pc:picChg>
        <pc:picChg chg="add mod">
          <ac:chgData name="IGOR PEREIRA DOS SANTOS" userId="2ba31ab3-4af6-46f7-a76b-d6cc5b428f6b" providerId="ADAL" clId="{0B3F39A7-74F0-40D0-B771-066ABB895CBE}" dt="2023-08-08T01:29:54.639" v="13359" actId="1076"/>
          <ac:picMkLst>
            <pc:docMk/>
            <pc:sldMk cId="4056759846" sldId="335"/>
            <ac:picMk id="4" creationId="{27D1FED7-4411-5048-184A-0EAA2CB87BFE}"/>
          </ac:picMkLst>
        </pc:picChg>
      </pc:sldChg>
      <pc:sldChg chg="delSp modSp add mod">
        <pc:chgData name="IGOR PEREIRA DOS SANTOS" userId="2ba31ab3-4af6-46f7-a76b-d6cc5b428f6b" providerId="ADAL" clId="{0B3F39A7-74F0-40D0-B771-066ABB895CBE}" dt="2023-08-08T01:38:39.288" v="13572" actId="20577"/>
        <pc:sldMkLst>
          <pc:docMk/>
          <pc:sldMk cId="625326407" sldId="336"/>
        </pc:sldMkLst>
        <pc:spChg chg="mod">
          <ac:chgData name="IGOR PEREIRA DOS SANTOS" userId="2ba31ab3-4af6-46f7-a76b-d6cc5b428f6b" providerId="ADAL" clId="{0B3F39A7-74F0-40D0-B771-066ABB895CBE}" dt="2023-08-08T01:38:39.288" v="13572" actId="20577"/>
          <ac:spMkLst>
            <pc:docMk/>
            <pc:sldMk cId="625326407" sldId="336"/>
            <ac:spMk id="7173" creationId="{27305109-3859-42A2-87E1-F5A3FF7FF357}"/>
          </ac:spMkLst>
        </pc:spChg>
        <pc:picChg chg="del">
          <ac:chgData name="IGOR PEREIRA DOS SANTOS" userId="2ba31ab3-4af6-46f7-a76b-d6cc5b428f6b" providerId="ADAL" clId="{0B3F39A7-74F0-40D0-B771-066ABB895CBE}" dt="2023-08-08T01:30:24.951" v="13400" actId="478"/>
          <ac:picMkLst>
            <pc:docMk/>
            <pc:sldMk cId="625326407" sldId="336"/>
            <ac:picMk id="4" creationId="{27D1FED7-4411-5048-184A-0EAA2CB87BFE}"/>
          </ac:picMkLst>
        </pc:picChg>
      </pc:sldChg>
      <pc:sldChg chg="addSp modSp add mod">
        <pc:chgData name="IGOR PEREIRA DOS SANTOS" userId="2ba31ab3-4af6-46f7-a76b-d6cc5b428f6b" providerId="ADAL" clId="{0B3F39A7-74F0-40D0-B771-066ABB895CBE}" dt="2023-08-08T01:47:26.701" v="13581" actId="1076"/>
        <pc:sldMkLst>
          <pc:docMk/>
          <pc:sldMk cId="4030106946" sldId="337"/>
        </pc:sldMkLst>
        <pc:spChg chg="mod">
          <ac:chgData name="IGOR PEREIRA DOS SANTOS" userId="2ba31ab3-4af6-46f7-a76b-d6cc5b428f6b" providerId="ADAL" clId="{0B3F39A7-74F0-40D0-B771-066ABB895CBE}" dt="2023-08-08T01:47:14.981" v="13578" actId="1076"/>
          <ac:spMkLst>
            <pc:docMk/>
            <pc:sldMk cId="4030106946" sldId="337"/>
            <ac:spMk id="7173" creationId="{27305109-3859-42A2-87E1-F5A3FF7FF357}"/>
          </ac:spMkLst>
        </pc:spChg>
        <pc:picChg chg="add mod">
          <ac:chgData name="IGOR PEREIRA DOS SANTOS" userId="2ba31ab3-4af6-46f7-a76b-d6cc5b428f6b" providerId="ADAL" clId="{0B3F39A7-74F0-40D0-B771-066ABB895CBE}" dt="2023-08-08T01:47:26.701" v="13581" actId="1076"/>
          <ac:picMkLst>
            <pc:docMk/>
            <pc:sldMk cId="4030106946" sldId="337"/>
            <ac:picMk id="3" creationId="{EDC8D998-E34A-1393-A63E-75C9F387DFB0}"/>
          </ac:picMkLst>
        </pc:picChg>
      </pc:sldChg>
      <pc:sldChg chg="delSp modSp add mod">
        <pc:chgData name="IGOR PEREIRA DOS SANTOS" userId="2ba31ab3-4af6-46f7-a76b-d6cc5b428f6b" providerId="ADAL" clId="{0B3F39A7-74F0-40D0-B771-066ABB895CBE}" dt="2023-08-08T11:19:56.908" v="14207" actId="20577"/>
        <pc:sldMkLst>
          <pc:docMk/>
          <pc:sldMk cId="3183463844" sldId="338"/>
        </pc:sldMkLst>
        <pc:spChg chg="mod">
          <ac:chgData name="IGOR PEREIRA DOS SANTOS" userId="2ba31ab3-4af6-46f7-a76b-d6cc5b428f6b" providerId="ADAL" clId="{0B3F39A7-74F0-40D0-B771-066ABB895CBE}" dt="2023-08-08T11:19:56.908" v="14207" actId="20577"/>
          <ac:spMkLst>
            <pc:docMk/>
            <pc:sldMk cId="3183463844" sldId="338"/>
            <ac:spMk id="7173" creationId="{27305109-3859-42A2-87E1-F5A3FF7FF357}"/>
          </ac:spMkLst>
        </pc:spChg>
        <pc:picChg chg="del">
          <ac:chgData name="IGOR PEREIRA DOS SANTOS" userId="2ba31ab3-4af6-46f7-a76b-d6cc5b428f6b" providerId="ADAL" clId="{0B3F39A7-74F0-40D0-B771-066ABB895CBE}" dt="2023-08-08T11:12:20.874" v="13707" actId="478"/>
          <ac:picMkLst>
            <pc:docMk/>
            <pc:sldMk cId="3183463844" sldId="338"/>
            <ac:picMk id="3" creationId="{EDC8D998-E34A-1393-A63E-75C9F387DFB0}"/>
          </ac:picMkLst>
        </pc:picChg>
        <pc:picChg chg="mod">
          <ac:chgData name="IGOR PEREIRA DOS SANTOS" userId="2ba31ab3-4af6-46f7-a76b-d6cc5b428f6b" providerId="ADAL" clId="{0B3F39A7-74F0-40D0-B771-066ABB895CBE}" dt="2023-08-08T11:16:28.676" v="13980" actId="1076"/>
          <ac:picMkLst>
            <pc:docMk/>
            <pc:sldMk cId="3183463844" sldId="338"/>
            <ac:picMk id="7170" creationId="{A2A6072A-A2E8-2CC5-4A22-627F9097C505}"/>
          </ac:picMkLst>
        </pc:picChg>
      </pc:sldChg>
      <pc:sldChg chg="addSp modSp add mod">
        <pc:chgData name="IGOR PEREIRA DOS SANTOS" userId="2ba31ab3-4af6-46f7-a76b-d6cc5b428f6b" providerId="ADAL" clId="{0B3F39A7-74F0-40D0-B771-066ABB895CBE}" dt="2023-08-08T22:32:23.636" v="14300" actId="20577"/>
        <pc:sldMkLst>
          <pc:docMk/>
          <pc:sldMk cId="2891419447" sldId="339"/>
        </pc:sldMkLst>
        <pc:spChg chg="mod">
          <ac:chgData name="IGOR PEREIRA DOS SANTOS" userId="2ba31ab3-4af6-46f7-a76b-d6cc5b428f6b" providerId="ADAL" clId="{0B3F39A7-74F0-40D0-B771-066ABB895CBE}" dt="2023-08-08T22:32:23.636" v="14300" actId="20577"/>
          <ac:spMkLst>
            <pc:docMk/>
            <pc:sldMk cId="2891419447" sldId="339"/>
            <ac:spMk id="7173" creationId="{27305109-3859-42A2-87E1-F5A3FF7FF357}"/>
          </ac:spMkLst>
        </pc:spChg>
        <pc:picChg chg="add mod">
          <ac:chgData name="IGOR PEREIRA DOS SANTOS" userId="2ba31ab3-4af6-46f7-a76b-d6cc5b428f6b" providerId="ADAL" clId="{0B3F39A7-74F0-40D0-B771-066ABB895CBE}" dt="2023-08-08T22:27:54.072" v="14238" actId="1076"/>
          <ac:picMkLst>
            <pc:docMk/>
            <pc:sldMk cId="2891419447" sldId="339"/>
            <ac:picMk id="3" creationId="{CFA04520-9D9B-E002-A4BB-D59BB41ADF91}"/>
          </ac:picMkLst>
        </pc:picChg>
      </pc:sldChg>
      <pc:sldChg chg="addSp delSp modSp add mod">
        <pc:chgData name="IGOR PEREIRA DOS SANTOS" userId="2ba31ab3-4af6-46f7-a76b-d6cc5b428f6b" providerId="ADAL" clId="{0B3F39A7-74F0-40D0-B771-066ABB895CBE}" dt="2023-08-08T22:32:34.482" v="14327" actId="20577"/>
        <pc:sldMkLst>
          <pc:docMk/>
          <pc:sldMk cId="911407049" sldId="340"/>
        </pc:sldMkLst>
        <pc:spChg chg="mod">
          <ac:chgData name="IGOR PEREIRA DOS SANTOS" userId="2ba31ab3-4af6-46f7-a76b-d6cc5b428f6b" providerId="ADAL" clId="{0B3F39A7-74F0-40D0-B771-066ABB895CBE}" dt="2023-08-08T22:32:34.482" v="14327" actId="20577"/>
          <ac:spMkLst>
            <pc:docMk/>
            <pc:sldMk cId="911407049" sldId="340"/>
            <ac:spMk id="7173" creationId="{27305109-3859-42A2-87E1-F5A3FF7FF357}"/>
          </ac:spMkLst>
        </pc:spChg>
        <pc:picChg chg="del">
          <ac:chgData name="IGOR PEREIRA DOS SANTOS" userId="2ba31ab3-4af6-46f7-a76b-d6cc5b428f6b" providerId="ADAL" clId="{0B3F39A7-74F0-40D0-B771-066ABB895CBE}" dt="2023-08-08T22:28:45.887" v="14274" actId="478"/>
          <ac:picMkLst>
            <pc:docMk/>
            <pc:sldMk cId="911407049" sldId="340"/>
            <ac:picMk id="3" creationId="{CFA04520-9D9B-E002-A4BB-D59BB41ADF91}"/>
          </ac:picMkLst>
        </pc:picChg>
        <pc:picChg chg="add mod">
          <ac:chgData name="IGOR PEREIRA DOS SANTOS" userId="2ba31ab3-4af6-46f7-a76b-d6cc5b428f6b" providerId="ADAL" clId="{0B3F39A7-74F0-40D0-B771-066ABB895CBE}" dt="2023-08-08T22:28:55.787" v="14277" actId="14100"/>
          <ac:picMkLst>
            <pc:docMk/>
            <pc:sldMk cId="911407049" sldId="340"/>
            <ac:picMk id="4" creationId="{FB5565FD-6CA4-BFE5-1614-632683E7F166}"/>
          </ac:picMkLst>
        </pc:picChg>
      </pc:sldChg>
      <pc:sldChg chg="addSp delSp modSp add mod">
        <pc:chgData name="IGOR PEREIRA DOS SANTOS" userId="2ba31ab3-4af6-46f7-a76b-d6cc5b428f6b" providerId="ADAL" clId="{0B3F39A7-74F0-40D0-B771-066ABB895CBE}" dt="2023-08-08T22:37:58.631" v="14477" actId="20577"/>
        <pc:sldMkLst>
          <pc:docMk/>
          <pc:sldMk cId="2805814565" sldId="341"/>
        </pc:sldMkLst>
        <pc:spChg chg="mod">
          <ac:chgData name="IGOR PEREIRA DOS SANTOS" userId="2ba31ab3-4af6-46f7-a76b-d6cc5b428f6b" providerId="ADAL" clId="{0B3F39A7-74F0-40D0-B771-066ABB895CBE}" dt="2023-08-08T22:37:58.631" v="14477" actId="20577"/>
          <ac:spMkLst>
            <pc:docMk/>
            <pc:sldMk cId="2805814565" sldId="341"/>
            <ac:spMk id="7173" creationId="{27305109-3859-42A2-87E1-F5A3FF7FF357}"/>
          </ac:spMkLst>
        </pc:spChg>
        <pc:picChg chg="add mod">
          <ac:chgData name="IGOR PEREIRA DOS SANTOS" userId="2ba31ab3-4af6-46f7-a76b-d6cc5b428f6b" providerId="ADAL" clId="{0B3F39A7-74F0-40D0-B771-066ABB895CBE}" dt="2023-08-08T22:34:35.629" v="14362" actId="1076"/>
          <ac:picMkLst>
            <pc:docMk/>
            <pc:sldMk cId="2805814565" sldId="341"/>
            <ac:picMk id="3" creationId="{50EED2F5-9AEA-FDEF-DBBA-2F30C15CE4A2}"/>
          </ac:picMkLst>
        </pc:picChg>
        <pc:picChg chg="del">
          <ac:chgData name="IGOR PEREIRA DOS SANTOS" userId="2ba31ab3-4af6-46f7-a76b-d6cc5b428f6b" providerId="ADAL" clId="{0B3F39A7-74F0-40D0-B771-066ABB895CBE}" dt="2023-08-08T22:34:27.127" v="14358" actId="478"/>
          <ac:picMkLst>
            <pc:docMk/>
            <pc:sldMk cId="2805814565" sldId="341"/>
            <ac:picMk id="4" creationId="{FB5565FD-6CA4-BFE5-1614-632683E7F166}"/>
          </ac:picMkLst>
        </pc:picChg>
      </pc:sldChg>
      <pc:sldChg chg="addSp delSp modSp add mod">
        <pc:chgData name="IGOR PEREIRA DOS SANTOS" userId="2ba31ab3-4af6-46f7-a76b-d6cc5b428f6b" providerId="ADAL" clId="{0B3F39A7-74F0-40D0-B771-066ABB895CBE}" dt="2023-08-08T22:36:03.362" v="14443" actId="1076"/>
        <pc:sldMkLst>
          <pc:docMk/>
          <pc:sldMk cId="1950918284" sldId="342"/>
        </pc:sldMkLst>
        <pc:spChg chg="mod">
          <ac:chgData name="IGOR PEREIRA DOS SANTOS" userId="2ba31ab3-4af6-46f7-a76b-d6cc5b428f6b" providerId="ADAL" clId="{0B3F39A7-74F0-40D0-B771-066ABB895CBE}" dt="2023-08-08T22:35:33.417" v="14440" actId="20577"/>
          <ac:spMkLst>
            <pc:docMk/>
            <pc:sldMk cId="1950918284" sldId="342"/>
            <ac:spMk id="7173" creationId="{27305109-3859-42A2-87E1-F5A3FF7FF357}"/>
          </ac:spMkLst>
        </pc:spChg>
        <pc:picChg chg="del">
          <ac:chgData name="IGOR PEREIRA DOS SANTOS" userId="2ba31ab3-4af6-46f7-a76b-d6cc5b428f6b" providerId="ADAL" clId="{0B3F39A7-74F0-40D0-B771-066ABB895CBE}" dt="2023-08-08T22:35:36.260" v="14441" actId="478"/>
          <ac:picMkLst>
            <pc:docMk/>
            <pc:sldMk cId="1950918284" sldId="342"/>
            <ac:picMk id="3" creationId="{50EED2F5-9AEA-FDEF-DBBA-2F30C15CE4A2}"/>
          </ac:picMkLst>
        </pc:picChg>
        <pc:picChg chg="add mod">
          <ac:chgData name="IGOR PEREIRA DOS SANTOS" userId="2ba31ab3-4af6-46f7-a76b-d6cc5b428f6b" providerId="ADAL" clId="{0B3F39A7-74F0-40D0-B771-066ABB895CBE}" dt="2023-08-08T22:36:03.362" v="14443" actId="1076"/>
          <ac:picMkLst>
            <pc:docMk/>
            <pc:sldMk cId="1950918284" sldId="342"/>
            <ac:picMk id="4" creationId="{D9EBBADC-37C1-B1A7-0B44-27586BF0DE71}"/>
          </ac:picMkLst>
        </pc:picChg>
      </pc:sldChg>
      <pc:sldChg chg="addSp delSp modSp add mod">
        <pc:chgData name="IGOR PEREIRA DOS SANTOS" userId="2ba31ab3-4af6-46f7-a76b-d6cc5b428f6b" providerId="ADAL" clId="{0B3F39A7-74F0-40D0-B771-066ABB895CBE}" dt="2023-08-08T22:40:40.399" v="14651" actId="1076"/>
        <pc:sldMkLst>
          <pc:docMk/>
          <pc:sldMk cId="3096177187" sldId="343"/>
        </pc:sldMkLst>
        <pc:spChg chg="mod">
          <ac:chgData name="IGOR PEREIRA DOS SANTOS" userId="2ba31ab3-4af6-46f7-a76b-d6cc5b428f6b" providerId="ADAL" clId="{0B3F39A7-74F0-40D0-B771-066ABB895CBE}" dt="2023-08-08T22:40:40.399" v="14651" actId="1076"/>
          <ac:spMkLst>
            <pc:docMk/>
            <pc:sldMk cId="3096177187" sldId="343"/>
            <ac:spMk id="7173" creationId="{27305109-3859-42A2-87E1-F5A3FF7FF357}"/>
          </ac:spMkLst>
        </pc:spChg>
        <pc:picChg chg="add mod">
          <ac:chgData name="IGOR PEREIRA DOS SANTOS" userId="2ba31ab3-4af6-46f7-a76b-d6cc5b428f6b" providerId="ADAL" clId="{0B3F39A7-74F0-40D0-B771-066ABB895CBE}" dt="2023-08-08T22:37:31.821" v="14470" actId="1076"/>
          <ac:picMkLst>
            <pc:docMk/>
            <pc:sldMk cId="3096177187" sldId="343"/>
            <ac:picMk id="3" creationId="{7DA41B08-0D07-44DC-7660-AC05E506B9FC}"/>
          </ac:picMkLst>
        </pc:picChg>
        <pc:picChg chg="del">
          <ac:chgData name="IGOR PEREIRA DOS SANTOS" userId="2ba31ab3-4af6-46f7-a76b-d6cc5b428f6b" providerId="ADAL" clId="{0B3F39A7-74F0-40D0-B771-066ABB895CBE}" dt="2023-08-08T22:37:22.433" v="14466" actId="478"/>
          <ac:picMkLst>
            <pc:docMk/>
            <pc:sldMk cId="3096177187" sldId="343"/>
            <ac:picMk id="4" creationId="{D9EBBADC-37C1-B1A7-0B44-27586BF0DE71}"/>
          </ac:picMkLst>
        </pc:picChg>
      </pc:sldChg>
      <pc:sldChg chg="modSp add mod">
        <pc:chgData name="IGOR PEREIRA DOS SANTOS" userId="2ba31ab3-4af6-46f7-a76b-d6cc5b428f6b" providerId="ADAL" clId="{0B3F39A7-74F0-40D0-B771-066ABB895CBE}" dt="2023-08-08T22:39:09.038" v="14568" actId="20577"/>
        <pc:sldMkLst>
          <pc:docMk/>
          <pc:sldMk cId="537303200" sldId="344"/>
        </pc:sldMkLst>
        <pc:spChg chg="mod">
          <ac:chgData name="IGOR PEREIRA DOS SANTOS" userId="2ba31ab3-4af6-46f7-a76b-d6cc5b428f6b" providerId="ADAL" clId="{0B3F39A7-74F0-40D0-B771-066ABB895CBE}" dt="2023-08-08T22:39:09.038" v="14568" actId="20577"/>
          <ac:spMkLst>
            <pc:docMk/>
            <pc:sldMk cId="537303200" sldId="344"/>
            <ac:spMk id="7173" creationId="{27305109-3859-42A2-87E1-F5A3FF7FF357}"/>
          </ac:spMkLst>
        </pc:spChg>
      </pc:sldChg>
      <pc:sldChg chg="modSp add mod ord">
        <pc:chgData name="IGOR PEREIRA DOS SANTOS" userId="2ba31ab3-4af6-46f7-a76b-d6cc5b428f6b" providerId="ADAL" clId="{0B3F39A7-74F0-40D0-B771-066ABB895CBE}" dt="2023-08-08T22:43:28.637" v="14702" actId="20577"/>
        <pc:sldMkLst>
          <pc:docMk/>
          <pc:sldMk cId="3314584317" sldId="345"/>
        </pc:sldMkLst>
        <pc:spChg chg="mod">
          <ac:chgData name="IGOR PEREIRA DOS SANTOS" userId="2ba31ab3-4af6-46f7-a76b-d6cc5b428f6b" providerId="ADAL" clId="{0B3F39A7-74F0-40D0-B771-066ABB895CBE}" dt="2023-08-08T22:43:28.637" v="14702" actId="20577"/>
          <ac:spMkLst>
            <pc:docMk/>
            <pc:sldMk cId="3314584317" sldId="345"/>
            <ac:spMk id="7173" creationId="{27305109-3859-42A2-87E1-F5A3FF7FF357}"/>
          </ac:spMkLst>
        </pc:spChg>
      </pc:sldChg>
      <pc:sldChg chg="addSp delSp modSp add mod">
        <pc:chgData name="IGOR PEREIRA DOS SANTOS" userId="2ba31ab3-4af6-46f7-a76b-d6cc5b428f6b" providerId="ADAL" clId="{0B3F39A7-74F0-40D0-B771-066ABB895CBE}" dt="2023-08-08T22:45:19.752" v="14749" actId="14100"/>
        <pc:sldMkLst>
          <pc:docMk/>
          <pc:sldMk cId="836627433" sldId="346"/>
        </pc:sldMkLst>
        <pc:spChg chg="mod">
          <ac:chgData name="IGOR PEREIRA DOS SANTOS" userId="2ba31ab3-4af6-46f7-a76b-d6cc5b428f6b" providerId="ADAL" clId="{0B3F39A7-74F0-40D0-B771-066ABB895CBE}" dt="2023-08-08T22:45:16.356" v="14748" actId="1076"/>
          <ac:spMkLst>
            <pc:docMk/>
            <pc:sldMk cId="836627433" sldId="346"/>
            <ac:spMk id="7173" creationId="{27305109-3859-42A2-87E1-F5A3FF7FF357}"/>
          </ac:spMkLst>
        </pc:spChg>
        <pc:picChg chg="del">
          <ac:chgData name="IGOR PEREIRA DOS SANTOS" userId="2ba31ab3-4af6-46f7-a76b-d6cc5b428f6b" providerId="ADAL" clId="{0B3F39A7-74F0-40D0-B771-066ABB895CBE}" dt="2023-08-08T22:45:05.843" v="14745" actId="478"/>
          <ac:picMkLst>
            <pc:docMk/>
            <pc:sldMk cId="836627433" sldId="346"/>
            <ac:picMk id="3" creationId="{7DA41B08-0D07-44DC-7660-AC05E506B9FC}"/>
          </ac:picMkLst>
        </pc:picChg>
        <pc:picChg chg="add mod">
          <ac:chgData name="IGOR PEREIRA DOS SANTOS" userId="2ba31ab3-4af6-46f7-a76b-d6cc5b428f6b" providerId="ADAL" clId="{0B3F39A7-74F0-40D0-B771-066ABB895CBE}" dt="2023-08-08T22:45:19.752" v="14749" actId="14100"/>
          <ac:picMkLst>
            <pc:docMk/>
            <pc:sldMk cId="836627433" sldId="346"/>
            <ac:picMk id="4" creationId="{FC19F7C1-40D3-0A15-7542-3FFD85417B34}"/>
          </ac:picMkLst>
        </pc:picChg>
      </pc:sldChg>
      <pc:sldChg chg="addSp delSp modSp add mod">
        <pc:chgData name="IGOR PEREIRA DOS SANTOS" userId="2ba31ab3-4af6-46f7-a76b-d6cc5b428f6b" providerId="ADAL" clId="{0B3F39A7-74F0-40D0-B771-066ABB895CBE}" dt="2023-08-08T22:46:28.446" v="14755" actId="1076"/>
        <pc:sldMkLst>
          <pc:docMk/>
          <pc:sldMk cId="1348349361" sldId="347"/>
        </pc:sldMkLst>
        <pc:picChg chg="add mod">
          <ac:chgData name="IGOR PEREIRA DOS SANTOS" userId="2ba31ab3-4af6-46f7-a76b-d6cc5b428f6b" providerId="ADAL" clId="{0B3F39A7-74F0-40D0-B771-066ABB895CBE}" dt="2023-08-08T22:46:28.446" v="14755" actId="1076"/>
          <ac:picMkLst>
            <pc:docMk/>
            <pc:sldMk cId="1348349361" sldId="347"/>
            <ac:picMk id="3" creationId="{68B308CC-BEF4-8272-AAA5-DFD77C29FFA0}"/>
          </ac:picMkLst>
        </pc:picChg>
        <pc:picChg chg="del">
          <ac:chgData name="IGOR PEREIRA DOS SANTOS" userId="2ba31ab3-4af6-46f7-a76b-d6cc5b428f6b" providerId="ADAL" clId="{0B3F39A7-74F0-40D0-B771-066ABB895CBE}" dt="2023-08-08T22:46:17.472" v="14751" actId="478"/>
          <ac:picMkLst>
            <pc:docMk/>
            <pc:sldMk cId="1348349361" sldId="347"/>
            <ac:picMk id="4" creationId="{FC19F7C1-40D3-0A15-7542-3FFD85417B34}"/>
          </ac:picMkLst>
        </pc:picChg>
      </pc:sldChg>
      <pc:sldChg chg="addSp delSp modSp add mod">
        <pc:chgData name="IGOR PEREIRA DOS SANTOS" userId="2ba31ab3-4af6-46f7-a76b-d6cc5b428f6b" providerId="ADAL" clId="{0B3F39A7-74F0-40D0-B771-066ABB895CBE}" dt="2023-08-08T23:07:14.802" v="15164" actId="478"/>
        <pc:sldMkLst>
          <pc:docMk/>
          <pc:sldMk cId="1377737599" sldId="348"/>
        </pc:sldMkLst>
        <pc:spChg chg="mod">
          <ac:chgData name="IGOR PEREIRA DOS SANTOS" userId="2ba31ab3-4af6-46f7-a76b-d6cc5b428f6b" providerId="ADAL" clId="{0B3F39A7-74F0-40D0-B771-066ABB895CBE}" dt="2023-08-08T23:06:54.285" v="15160" actId="1076"/>
          <ac:spMkLst>
            <pc:docMk/>
            <pc:sldMk cId="1377737599" sldId="348"/>
            <ac:spMk id="7173" creationId="{27305109-3859-42A2-87E1-F5A3FF7FF357}"/>
          </ac:spMkLst>
        </pc:spChg>
        <pc:picChg chg="del">
          <ac:chgData name="IGOR PEREIRA DOS SANTOS" userId="2ba31ab3-4af6-46f7-a76b-d6cc5b428f6b" providerId="ADAL" clId="{0B3F39A7-74F0-40D0-B771-066ABB895CBE}" dt="2023-08-08T23:01:01.587" v="14757" actId="478"/>
          <ac:picMkLst>
            <pc:docMk/>
            <pc:sldMk cId="1377737599" sldId="348"/>
            <ac:picMk id="3" creationId="{68B308CC-BEF4-8272-AAA5-DFD77C29FFA0}"/>
          </ac:picMkLst>
        </pc:picChg>
        <pc:picChg chg="add del mod">
          <ac:chgData name="IGOR PEREIRA DOS SANTOS" userId="2ba31ab3-4af6-46f7-a76b-d6cc5b428f6b" providerId="ADAL" clId="{0B3F39A7-74F0-40D0-B771-066ABB895CBE}" dt="2023-08-08T23:07:14.802" v="15164" actId="478"/>
          <ac:picMkLst>
            <pc:docMk/>
            <pc:sldMk cId="1377737599" sldId="348"/>
            <ac:picMk id="4" creationId="{B8E72A9D-449C-7108-C40D-D9E2DBF2803A}"/>
          </ac:picMkLst>
        </pc:picChg>
      </pc:sldChg>
      <pc:sldChg chg="addSp delSp modSp add mod">
        <pc:chgData name="IGOR PEREIRA DOS SANTOS" userId="2ba31ab3-4af6-46f7-a76b-d6cc5b428f6b" providerId="ADAL" clId="{0B3F39A7-74F0-40D0-B771-066ABB895CBE}" dt="2023-08-08T23:07:35.155" v="15173" actId="1076"/>
        <pc:sldMkLst>
          <pc:docMk/>
          <pc:sldMk cId="1762767830" sldId="349"/>
        </pc:sldMkLst>
        <pc:spChg chg="del mod">
          <ac:chgData name="IGOR PEREIRA DOS SANTOS" userId="2ba31ab3-4af6-46f7-a76b-d6cc5b428f6b" providerId="ADAL" clId="{0B3F39A7-74F0-40D0-B771-066ABB895CBE}" dt="2023-08-08T23:07:22.089" v="15168"/>
          <ac:spMkLst>
            <pc:docMk/>
            <pc:sldMk cId="1762767830" sldId="349"/>
            <ac:spMk id="7173" creationId="{27305109-3859-42A2-87E1-F5A3FF7FF357}"/>
          </ac:spMkLst>
        </pc:spChg>
        <pc:picChg chg="add mod">
          <ac:chgData name="IGOR PEREIRA DOS SANTOS" userId="2ba31ab3-4af6-46f7-a76b-d6cc5b428f6b" providerId="ADAL" clId="{0B3F39A7-74F0-40D0-B771-066ABB895CBE}" dt="2023-08-08T23:07:35.155" v="15173" actId="1076"/>
          <ac:picMkLst>
            <pc:docMk/>
            <pc:sldMk cId="1762767830" sldId="349"/>
            <ac:picMk id="3" creationId="{3DC97CDD-292A-3668-48A8-43DC38E2DCB1}"/>
          </ac:picMkLst>
        </pc:picChg>
      </pc:sldChg>
      <pc:sldChg chg="addSp modSp add mod ord">
        <pc:chgData name="IGOR PEREIRA DOS SANTOS" userId="2ba31ab3-4af6-46f7-a76b-d6cc5b428f6b" providerId="ADAL" clId="{0B3F39A7-74F0-40D0-B771-066ABB895CBE}" dt="2023-08-08T23:12:07.091" v="15294" actId="20577"/>
        <pc:sldMkLst>
          <pc:docMk/>
          <pc:sldMk cId="3185113190" sldId="350"/>
        </pc:sldMkLst>
        <pc:spChg chg="mod">
          <ac:chgData name="IGOR PEREIRA DOS SANTOS" userId="2ba31ab3-4af6-46f7-a76b-d6cc5b428f6b" providerId="ADAL" clId="{0B3F39A7-74F0-40D0-B771-066ABB895CBE}" dt="2023-08-08T23:12:07.091" v="15294" actId="20577"/>
          <ac:spMkLst>
            <pc:docMk/>
            <pc:sldMk cId="3185113190" sldId="350"/>
            <ac:spMk id="7173" creationId="{27305109-3859-42A2-87E1-F5A3FF7FF357}"/>
          </ac:spMkLst>
        </pc:spChg>
        <pc:picChg chg="add mod">
          <ac:chgData name="IGOR PEREIRA DOS SANTOS" userId="2ba31ab3-4af6-46f7-a76b-d6cc5b428f6b" providerId="ADAL" clId="{0B3F39A7-74F0-40D0-B771-066ABB895CBE}" dt="2023-08-08T23:10:54.934" v="15225" actId="14100"/>
          <ac:picMkLst>
            <pc:docMk/>
            <pc:sldMk cId="3185113190" sldId="350"/>
            <ac:picMk id="3" creationId="{753E40E1-1089-AD0B-1436-908D657E3938}"/>
          </ac:picMkLst>
        </pc:picChg>
      </pc:sldChg>
      <pc:sldChg chg="addSp delSp modSp add mod ord">
        <pc:chgData name="IGOR PEREIRA DOS SANTOS" userId="2ba31ab3-4af6-46f7-a76b-d6cc5b428f6b" providerId="ADAL" clId="{0B3F39A7-74F0-40D0-B771-066ABB895CBE}" dt="2023-08-08T23:11:59.687" v="15278" actId="20577"/>
        <pc:sldMkLst>
          <pc:docMk/>
          <pc:sldMk cId="817378059" sldId="351"/>
        </pc:sldMkLst>
        <pc:spChg chg="mod">
          <ac:chgData name="IGOR PEREIRA DOS SANTOS" userId="2ba31ab3-4af6-46f7-a76b-d6cc5b428f6b" providerId="ADAL" clId="{0B3F39A7-74F0-40D0-B771-066ABB895CBE}" dt="2023-08-08T23:11:59.687" v="15278" actId="20577"/>
          <ac:spMkLst>
            <pc:docMk/>
            <pc:sldMk cId="817378059" sldId="351"/>
            <ac:spMk id="7173" creationId="{27305109-3859-42A2-87E1-F5A3FF7FF357}"/>
          </ac:spMkLst>
        </pc:spChg>
        <pc:picChg chg="del">
          <ac:chgData name="IGOR PEREIRA DOS SANTOS" userId="2ba31ab3-4af6-46f7-a76b-d6cc5b428f6b" providerId="ADAL" clId="{0B3F39A7-74F0-40D0-B771-066ABB895CBE}" dt="2023-08-08T23:11:43.606" v="15263" actId="478"/>
          <ac:picMkLst>
            <pc:docMk/>
            <pc:sldMk cId="817378059" sldId="351"/>
            <ac:picMk id="3" creationId="{753E40E1-1089-AD0B-1436-908D657E3938}"/>
          </ac:picMkLst>
        </pc:picChg>
        <pc:picChg chg="add mod">
          <ac:chgData name="IGOR PEREIRA DOS SANTOS" userId="2ba31ab3-4af6-46f7-a76b-d6cc5b428f6b" providerId="ADAL" clId="{0B3F39A7-74F0-40D0-B771-066ABB895CBE}" dt="2023-08-08T23:11:47.033" v="15265" actId="1076"/>
          <ac:picMkLst>
            <pc:docMk/>
            <pc:sldMk cId="817378059" sldId="351"/>
            <ac:picMk id="4" creationId="{D74B6BF0-0721-A5C4-7C6E-FA8022E7A8F1}"/>
          </ac:picMkLst>
        </pc:picChg>
      </pc:sldChg>
      <pc:sldChg chg="addSp delSp modSp add mod">
        <pc:chgData name="IGOR PEREIRA DOS SANTOS" userId="2ba31ab3-4af6-46f7-a76b-d6cc5b428f6b" providerId="ADAL" clId="{0B3F39A7-74F0-40D0-B771-066ABB895CBE}" dt="2023-08-08T23:22:54.707" v="15568" actId="20577"/>
        <pc:sldMkLst>
          <pc:docMk/>
          <pc:sldMk cId="2764851461" sldId="352"/>
        </pc:sldMkLst>
        <pc:spChg chg="mod">
          <ac:chgData name="IGOR PEREIRA DOS SANTOS" userId="2ba31ab3-4af6-46f7-a76b-d6cc5b428f6b" providerId="ADAL" clId="{0B3F39A7-74F0-40D0-B771-066ABB895CBE}" dt="2023-08-08T23:22:54.707" v="15568" actId="20577"/>
          <ac:spMkLst>
            <pc:docMk/>
            <pc:sldMk cId="2764851461" sldId="352"/>
            <ac:spMk id="7173" creationId="{27305109-3859-42A2-87E1-F5A3FF7FF357}"/>
          </ac:spMkLst>
        </pc:spChg>
        <pc:picChg chg="del">
          <ac:chgData name="IGOR PEREIRA DOS SANTOS" userId="2ba31ab3-4af6-46f7-a76b-d6cc5b428f6b" providerId="ADAL" clId="{0B3F39A7-74F0-40D0-B771-066ABB895CBE}" dt="2023-08-08T23:20:00.196" v="15296" actId="478"/>
          <ac:picMkLst>
            <pc:docMk/>
            <pc:sldMk cId="2764851461" sldId="352"/>
            <ac:picMk id="3" creationId="{68B308CC-BEF4-8272-AAA5-DFD77C29FFA0}"/>
          </ac:picMkLst>
        </pc:picChg>
        <pc:picChg chg="add del mod">
          <ac:chgData name="IGOR PEREIRA DOS SANTOS" userId="2ba31ab3-4af6-46f7-a76b-d6cc5b428f6b" providerId="ADAL" clId="{0B3F39A7-74F0-40D0-B771-066ABB895CBE}" dt="2023-08-08T23:22:48.827" v="15564" actId="478"/>
          <ac:picMkLst>
            <pc:docMk/>
            <pc:sldMk cId="2764851461" sldId="352"/>
            <ac:picMk id="4" creationId="{857E6E47-D5A3-EFC4-6B82-7DC679ED8ADB}"/>
          </ac:picMkLst>
        </pc:picChg>
      </pc:sldChg>
      <pc:sldChg chg="modSp add mod">
        <pc:chgData name="IGOR PEREIRA DOS SANTOS" userId="2ba31ab3-4af6-46f7-a76b-d6cc5b428f6b" providerId="ADAL" clId="{0B3F39A7-74F0-40D0-B771-066ABB895CBE}" dt="2023-08-08T23:22:44.705" v="15563" actId="1076"/>
        <pc:sldMkLst>
          <pc:docMk/>
          <pc:sldMk cId="45956796" sldId="353"/>
        </pc:sldMkLst>
        <pc:spChg chg="mod">
          <ac:chgData name="IGOR PEREIRA DOS SANTOS" userId="2ba31ab3-4af6-46f7-a76b-d6cc5b428f6b" providerId="ADAL" clId="{0B3F39A7-74F0-40D0-B771-066ABB895CBE}" dt="2023-08-08T23:22:37.115" v="15561" actId="1076"/>
          <ac:spMkLst>
            <pc:docMk/>
            <pc:sldMk cId="45956796" sldId="353"/>
            <ac:spMk id="7173" creationId="{27305109-3859-42A2-87E1-F5A3FF7FF357}"/>
          </ac:spMkLst>
        </pc:spChg>
        <pc:picChg chg="mod">
          <ac:chgData name="IGOR PEREIRA DOS SANTOS" userId="2ba31ab3-4af6-46f7-a76b-d6cc5b428f6b" providerId="ADAL" clId="{0B3F39A7-74F0-40D0-B771-066ABB895CBE}" dt="2023-08-08T23:22:44.705" v="15563" actId="1076"/>
          <ac:picMkLst>
            <pc:docMk/>
            <pc:sldMk cId="45956796" sldId="353"/>
            <ac:picMk id="4" creationId="{857E6E47-D5A3-EFC4-6B82-7DC679ED8ADB}"/>
          </ac:picMkLst>
        </pc:picChg>
      </pc:sldChg>
      <pc:sldChg chg="addSp delSp modSp add mod">
        <pc:chgData name="IGOR PEREIRA DOS SANTOS" userId="2ba31ab3-4af6-46f7-a76b-d6cc5b428f6b" providerId="ADAL" clId="{0B3F39A7-74F0-40D0-B771-066ABB895CBE}" dt="2023-08-08T23:24:27.332" v="15580"/>
        <pc:sldMkLst>
          <pc:docMk/>
          <pc:sldMk cId="1099353368" sldId="354"/>
        </pc:sldMkLst>
        <pc:spChg chg="del mod">
          <ac:chgData name="IGOR PEREIRA DOS SANTOS" userId="2ba31ab3-4af6-46f7-a76b-d6cc5b428f6b" providerId="ADAL" clId="{0B3F39A7-74F0-40D0-B771-066ABB895CBE}" dt="2023-08-08T23:24:27.332" v="15580"/>
          <ac:spMkLst>
            <pc:docMk/>
            <pc:sldMk cId="1099353368" sldId="354"/>
            <ac:spMk id="7173" creationId="{27305109-3859-42A2-87E1-F5A3FF7FF357}"/>
          </ac:spMkLst>
        </pc:spChg>
        <pc:picChg chg="add mod">
          <ac:chgData name="IGOR PEREIRA DOS SANTOS" userId="2ba31ab3-4af6-46f7-a76b-d6cc5b428f6b" providerId="ADAL" clId="{0B3F39A7-74F0-40D0-B771-066ABB895CBE}" dt="2023-08-08T23:24:26.371" v="15578" actId="1076"/>
          <ac:picMkLst>
            <pc:docMk/>
            <pc:sldMk cId="1099353368" sldId="354"/>
            <ac:picMk id="3" creationId="{A8542BF2-25A5-8CE6-3F07-B51D9DF840CB}"/>
          </ac:picMkLst>
        </pc:picChg>
        <pc:picChg chg="del">
          <ac:chgData name="IGOR PEREIRA DOS SANTOS" userId="2ba31ab3-4af6-46f7-a76b-d6cc5b428f6b" providerId="ADAL" clId="{0B3F39A7-74F0-40D0-B771-066ABB895CBE}" dt="2023-08-08T23:24:03.796" v="15570" actId="478"/>
          <ac:picMkLst>
            <pc:docMk/>
            <pc:sldMk cId="1099353368" sldId="354"/>
            <ac:picMk id="4" creationId="{857E6E47-D5A3-EFC4-6B82-7DC679ED8ADB}"/>
          </ac:picMkLst>
        </pc:picChg>
      </pc:sldChg>
    </pc:docChg>
  </pc:docChgLst>
  <pc:docChgLst>
    <pc:chgData name="IGOR PEREIRA DOS SANTOS" userId="2ba31ab3-4af6-46f7-a76b-d6cc5b428f6b" providerId="ADAL" clId="{16B25A12-1D84-486F-ADC4-E9078FE3BDA9}"/>
    <pc:docChg chg="undo custSel modSld">
      <pc:chgData name="IGOR PEREIRA DOS SANTOS" userId="2ba31ab3-4af6-46f7-a76b-d6cc5b428f6b" providerId="ADAL" clId="{16B25A12-1D84-486F-ADC4-E9078FE3BDA9}" dt="2023-05-04T00:38:57.327" v="51" actId="20577"/>
      <pc:docMkLst>
        <pc:docMk/>
      </pc:docMkLst>
      <pc:sldChg chg="modSp mod">
        <pc:chgData name="IGOR PEREIRA DOS SANTOS" userId="2ba31ab3-4af6-46f7-a76b-d6cc5b428f6b" providerId="ADAL" clId="{16B25A12-1D84-486F-ADC4-E9078FE3BDA9}" dt="2023-05-04T00:38:57.327" v="51" actId="20577"/>
        <pc:sldMkLst>
          <pc:docMk/>
          <pc:sldMk cId="0" sldId="258"/>
        </pc:sldMkLst>
        <pc:spChg chg="mod">
          <ac:chgData name="IGOR PEREIRA DOS SANTOS" userId="2ba31ab3-4af6-46f7-a76b-d6cc5b428f6b" providerId="ADAL" clId="{16B25A12-1D84-486F-ADC4-E9078FE3BDA9}" dt="2023-05-04T00:38:57.327" v="51" actId="20577"/>
          <ac:spMkLst>
            <pc:docMk/>
            <pc:sldMk cId="0" sldId="258"/>
            <ac:spMk id="5124" creationId="{81DC61E1-40BE-E43D-887C-24447212EA9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>
            <a:extLst>
              <a:ext uri="{FF2B5EF4-FFF2-40B4-BE49-F238E27FC236}">
                <a16:creationId xmlns:a16="http://schemas.microsoft.com/office/drawing/2014/main" id="{57E5B8D0-6463-792E-FCCC-2C0BD26602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87CA3B31-DBD9-1A8B-8140-47E8E514F65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>
                <a:sym typeface="Helvetica Neue" charset="0"/>
              </a:rPr>
              <a:t>Click to edit Master text styles</a:t>
            </a:r>
          </a:p>
          <a:p>
            <a:pPr lvl="1"/>
            <a:r>
              <a:rPr lang="pt-BR" altLang="pt-BR">
                <a:sym typeface="Helvetica Neue" charset="0"/>
              </a:rPr>
              <a:t>Second level</a:t>
            </a:r>
          </a:p>
          <a:p>
            <a:pPr lvl="2"/>
            <a:r>
              <a:rPr lang="pt-BR" altLang="pt-BR">
                <a:sym typeface="Helvetica Neue" charset="0"/>
              </a:rPr>
              <a:t>Third level</a:t>
            </a:r>
          </a:p>
          <a:p>
            <a:pPr lvl="3"/>
            <a:r>
              <a:rPr lang="pt-BR" altLang="pt-BR">
                <a:sym typeface="Helvetica Neue" charset="0"/>
              </a:rPr>
              <a:t>Fourth level</a:t>
            </a:r>
          </a:p>
          <a:p>
            <a:pPr lvl="4"/>
            <a:r>
              <a:rPr lang="pt-BR" altLang="pt-BR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+mn-ea"/>
        <a:cs typeface="+mn-cs"/>
        <a:sym typeface="Helvetica Neue" charset="0"/>
      </a:defRPr>
    </a:lvl1pPr>
    <a:lvl2pPr indent="2286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+mn-ea"/>
        <a:cs typeface="+mn-cs"/>
        <a:sym typeface="Helvetica Neue" charset="0"/>
      </a:defRPr>
    </a:lvl2pPr>
    <a:lvl3pPr indent="4572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+mn-ea"/>
        <a:cs typeface="+mn-cs"/>
        <a:sym typeface="Helvetica Neue" charset="0"/>
      </a:defRPr>
    </a:lvl3pPr>
    <a:lvl4pPr indent="6858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+mn-ea"/>
        <a:cs typeface="+mn-cs"/>
        <a:sym typeface="Helvetica Neue" charset="0"/>
      </a:defRPr>
    </a:lvl4pPr>
    <a:lvl5pPr indent="914400" algn="l" defTabSz="457200" rtl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+mn-ea"/>
        <a:cs typeface="+mn-cs"/>
        <a:sym typeface="Helvetica Neue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D96D45-078B-BA68-744D-813DE009D5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23F1421-A19D-59C1-1466-C401D56242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8189301-BE72-19A6-2EBE-8A6C8DEDB4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D20675D-FFC2-412A-99CD-96FC35AE5672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171078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C3A678-2E32-9DB9-58A6-F45F53B1C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8FF3682-A0DB-0147-6522-2FE2C4694B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B43E7F2-9112-8397-DCD7-DDAC0B0628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D1566B1-FB70-4BA2-A651-E9732F471456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856605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578C10A-6C2A-042E-42A0-007DC9654B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64550" y="2446338"/>
            <a:ext cx="1962150" cy="339248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541D224-5BE9-5BC5-073B-9940D6D1C6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576513" y="2446338"/>
            <a:ext cx="5735637" cy="339248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0A1C298-3830-2ABA-7C6A-D6881C08F4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EEAA8EB-B897-45DF-AF32-98F12943E7B4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640640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D4BD99-05D6-B127-B64C-B43666C75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BB620F-97A8-E3AF-ACC3-AEF66AB46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A783C38-BF1A-A58B-C5B1-25B312A267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C768017-A3A9-4416-B024-E6B760899932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59042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92DC60-B5F8-CC58-32FA-0DEAE2348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4FD6983-F819-FE8A-944E-97183118E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29C72A3-CDA9-DDE8-65A3-2A0F9F06B7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0A56BF2-7029-495A-9A87-55A0800C9B70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883206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757099-3297-4EF8-10FE-4B65D8500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D00ADF-69B7-D56E-FBA5-3E91BDD116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76513" y="4991100"/>
            <a:ext cx="3848100" cy="84772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0FC9970-38E3-B363-C2E8-1F143B53FE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7013" y="4991100"/>
            <a:ext cx="3849687" cy="84772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0738275-CBBB-9FD2-0DA7-CB80D7BEEE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1D03D6A-DE28-419E-9E11-D78FBE6CEBB9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602586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E64DF4-3A61-1FC5-4D9E-9AE81E59D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58D4EBD-10D2-F148-4F3C-C3B99BDF5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ACF74C6-7292-53BF-1082-BED3DE010C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FB69A2C-ED97-3556-B67B-594D67D276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E6A6DEB-A64F-FEC7-5DA8-F6452C6007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AB8ABCF-93F5-1B5C-ECD7-5E55A5BABC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646703A-752E-481F-A759-C12A4ED580CC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00493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57858D-307E-902B-743D-E5160BB2F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EA3E682-01A3-695F-FE45-0C83C5BF6D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5A80E58-839E-45D3-B2AB-5E5A3F2111C0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572841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FBC8779-73A0-4FA4-C138-AF76C109A3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6941E4C-7294-4152-A6C2-417F78DD690A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465919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6F6607-11FB-EE6C-1545-218052426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ACDF07-5E3D-FA75-7281-F2A0E3CE0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35FB6FE-A012-2290-CAC6-D2AD5B601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6B94A76-68D4-C67C-5F22-C10B9439D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3172027-C3A0-4B09-A570-0DA50F96BC7C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372965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9D896D-546A-6E7F-A052-CCEE248D4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A234B02-8B12-4E44-9972-1872B1F4E0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79B69D0-7464-9CBA-95C4-8860556D86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8B63BC5-4B77-9969-1893-2AFD181629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D29502A-60A6-48AE-8410-6CFC8418E0A7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686904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>
            <a:extLst>
              <a:ext uri="{FF2B5EF4-FFF2-40B4-BE49-F238E27FC236}">
                <a16:creationId xmlns:a16="http://schemas.microsoft.com/office/drawing/2014/main" id="{1C7EB8A0-E139-0CB3-CB48-59F3BCFA08B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576513" y="2446338"/>
            <a:ext cx="7850187" cy="2478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>
                <a:sym typeface="Helvetica Light" charset="0"/>
              </a:rPr>
              <a:t>Click to edit Master title style</a:t>
            </a:r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A5578D3D-B45F-16CD-AABE-6023F257712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2576513" y="4991100"/>
            <a:ext cx="7850187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>
                <a:sym typeface="Helvetica Light" charset="0"/>
              </a:rPr>
              <a:t>Click to edit Master text styles</a:t>
            </a:r>
          </a:p>
          <a:p>
            <a:pPr lvl="1"/>
            <a:r>
              <a:rPr lang="pt-BR" altLang="pt-BR">
                <a:sym typeface="Helvetica Light" charset="0"/>
              </a:rPr>
              <a:t>Second level</a:t>
            </a:r>
          </a:p>
          <a:p>
            <a:pPr lvl="2"/>
            <a:r>
              <a:rPr lang="pt-BR" altLang="pt-BR">
                <a:sym typeface="Helvetica Light" charset="0"/>
              </a:rPr>
              <a:t>Third level</a:t>
            </a:r>
          </a:p>
          <a:p>
            <a:pPr lvl="3"/>
            <a:r>
              <a:rPr lang="pt-BR" altLang="pt-BR">
                <a:sym typeface="Helvetica Light" charset="0"/>
              </a:rPr>
              <a:t>Fourth level</a:t>
            </a:r>
          </a:p>
          <a:p>
            <a:pPr lvl="4"/>
            <a:r>
              <a:rPr lang="pt-BR" altLang="pt-BR">
                <a:sym typeface="Helvetica Light" charset="0"/>
              </a:rPr>
              <a:t>Fifth level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2B7C063B-7DB6-4586-E576-85CF5589E3D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 bwMode="auto">
          <a:xfrm>
            <a:off x="6338888" y="8158163"/>
            <a:ext cx="315912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38100" tIns="38100" rIns="38100" bIns="38100" numCol="1" anchor="t" anchorCtr="0" compatLnSpc="1">
            <a:prstTxWarp prst="textNoShape">
              <a:avLst/>
            </a:prstTxWarp>
          </a:bodyPr>
          <a:lstStyle>
            <a:lvl1pPr>
              <a:defRPr sz="1600"/>
            </a:lvl1pPr>
          </a:lstStyle>
          <a:p>
            <a:fld id="{7853E065-E2E8-4459-A84B-77C2FBC612B5}" type="slidenum">
              <a:rPr lang="pt-BR" altLang="pt-BR"/>
              <a:pPr/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84200" rtl="0" fontAlgn="base" hangingPunct="0">
        <a:spcBef>
          <a:spcPct val="0"/>
        </a:spcBef>
        <a:spcAft>
          <a:spcPct val="0"/>
        </a:spcAft>
        <a:defRPr sz="7800" kern="1200">
          <a:solidFill>
            <a:srgbClr val="000000"/>
          </a:solidFill>
          <a:latin typeface="+mj-lt"/>
          <a:ea typeface="+mj-ea"/>
          <a:cs typeface="+mj-cs"/>
          <a:sym typeface="Helvetica Light" charset="0"/>
        </a:defRPr>
      </a:lvl1pPr>
      <a:lvl2pPr algn="ctr" defTabSz="584200" rtl="0" fontAlgn="base" hangingPunct="0">
        <a:spcBef>
          <a:spcPct val="0"/>
        </a:spcBef>
        <a:spcAft>
          <a:spcPct val="0"/>
        </a:spcAft>
        <a:defRPr sz="7800">
          <a:solidFill>
            <a:srgbClr val="000000"/>
          </a:solidFill>
          <a:latin typeface="Helvetica Light" charset="0"/>
          <a:sym typeface="Helvetica Light" charset="0"/>
        </a:defRPr>
      </a:lvl2pPr>
      <a:lvl3pPr algn="ctr" defTabSz="584200" rtl="0" fontAlgn="base" hangingPunct="0">
        <a:spcBef>
          <a:spcPct val="0"/>
        </a:spcBef>
        <a:spcAft>
          <a:spcPct val="0"/>
        </a:spcAft>
        <a:defRPr sz="7800">
          <a:solidFill>
            <a:srgbClr val="000000"/>
          </a:solidFill>
          <a:latin typeface="Helvetica Light" charset="0"/>
          <a:sym typeface="Helvetica Light" charset="0"/>
        </a:defRPr>
      </a:lvl3pPr>
      <a:lvl4pPr algn="ctr" defTabSz="584200" rtl="0" fontAlgn="base" hangingPunct="0">
        <a:spcBef>
          <a:spcPct val="0"/>
        </a:spcBef>
        <a:spcAft>
          <a:spcPct val="0"/>
        </a:spcAft>
        <a:defRPr sz="7800">
          <a:solidFill>
            <a:srgbClr val="000000"/>
          </a:solidFill>
          <a:latin typeface="Helvetica Light" charset="0"/>
          <a:sym typeface="Helvetica Light" charset="0"/>
        </a:defRPr>
      </a:lvl4pPr>
      <a:lvl5pPr algn="ctr" defTabSz="584200" rtl="0" fontAlgn="base" hangingPunct="0">
        <a:spcBef>
          <a:spcPct val="0"/>
        </a:spcBef>
        <a:spcAft>
          <a:spcPct val="0"/>
        </a:spcAft>
        <a:defRPr sz="7800">
          <a:solidFill>
            <a:srgbClr val="000000"/>
          </a:solidFill>
          <a:latin typeface="Helvetica Light" charset="0"/>
          <a:sym typeface="Helvetica Light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7800">
          <a:solidFill>
            <a:srgbClr val="000000"/>
          </a:solidFill>
          <a:latin typeface="Helvetica Light" charset="0"/>
          <a:sym typeface="Helvetica Light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7800">
          <a:solidFill>
            <a:srgbClr val="000000"/>
          </a:solidFill>
          <a:latin typeface="Helvetica Light" charset="0"/>
          <a:sym typeface="Helvetica Light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7800">
          <a:solidFill>
            <a:srgbClr val="000000"/>
          </a:solidFill>
          <a:latin typeface="Helvetica Light" charset="0"/>
          <a:sym typeface="Helvetica Light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7800">
          <a:solidFill>
            <a:srgbClr val="000000"/>
          </a:solidFill>
          <a:latin typeface="Helvetica Light" charset="0"/>
          <a:sym typeface="Helvetica Light" charset="0"/>
        </a:defRPr>
      </a:lvl9pPr>
    </p:titleStyle>
    <p:bodyStyle>
      <a:lvl1pPr algn="ctr" defTabSz="584200" rtl="0" fontAlgn="base" hangingPunct="0">
        <a:spcBef>
          <a:spcPct val="0"/>
        </a:spcBef>
        <a:spcAft>
          <a:spcPct val="0"/>
        </a:spcAft>
        <a:defRPr sz="30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1pPr>
      <a:lvl2pPr indent="228600" algn="ctr" defTabSz="584200" rtl="0" fontAlgn="base" hangingPunct="0">
        <a:spcBef>
          <a:spcPct val="0"/>
        </a:spcBef>
        <a:spcAft>
          <a:spcPct val="0"/>
        </a:spcAft>
        <a:defRPr sz="30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2pPr>
      <a:lvl3pPr indent="457200" algn="ctr" defTabSz="584200" rtl="0" fontAlgn="base" hangingPunct="0">
        <a:spcBef>
          <a:spcPct val="0"/>
        </a:spcBef>
        <a:spcAft>
          <a:spcPct val="0"/>
        </a:spcAft>
        <a:defRPr sz="30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3pPr>
      <a:lvl4pPr indent="685800" algn="ctr" defTabSz="584200" rtl="0" fontAlgn="base" hangingPunct="0">
        <a:spcBef>
          <a:spcPct val="0"/>
        </a:spcBef>
        <a:spcAft>
          <a:spcPct val="0"/>
        </a:spcAft>
        <a:defRPr sz="30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4pPr>
      <a:lvl5pPr indent="914400" algn="ctr" defTabSz="584200" rtl="0" fontAlgn="base" hangingPunct="0">
        <a:spcBef>
          <a:spcPct val="0"/>
        </a:spcBef>
        <a:spcAft>
          <a:spcPct val="0"/>
        </a:spcAft>
        <a:defRPr sz="30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>
            <a:extLst>
              <a:ext uri="{FF2B5EF4-FFF2-40B4-BE49-F238E27FC236}">
                <a16:creationId xmlns:a16="http://schemas.microsoft.com/office/drawing/2014/main" id="{C8A9EF38-7842-8C6C-6541-F1F520A24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8319" y="80169"/>
            <a:ext cx="14039850" cy="895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37EF546C-62D4-3518-CE62-669E1CB72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23" name="Picture 3">
            <a:extLst>
              <a:ext uri="{FF2B5EF4-FFF2-40B4-BE49-F238E27FC236}">
                <a16:creationId xmlns:a16="http://schemas.microsoft.com/office/drawing/2014/main" id="{E26AB602-10F0-C0CC-4E8C-355D1BACBD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4" name="Rectangle 4">
            <a:extLst>
              <a:ext uri="{FF2B5EF4-FFF2-40B4-BE49-F238E27FC236}">
                <a16:creationId xmlns:a16="http://schemas.microsoft.com/office/drawing/2014/main" id="{81DC61E1-40BE-E43D-887C-24447212EA9C}"/>
              </a:ext>
            </a:extLst>
          </p:cNvPr>
          <p:cNvSpPr>
            <a:spLocks/>
          </p:cNvSpPr>
          <p:nvPr/>
        </p:nvSpPr>
        <p:spPr bwMode="auto">
          <a:xfrm>
            <a:off x="787400" y="340355"/>
            <a:ext cx="11811000" cy="278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algn="l"/>
            <a:r>
              <a:rPr lang="pt-BR" altLang="pt-BR" sz="60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Arquitetura e Organização de Computadores</a:t>
            </a:r>
          </a:p>
          <a:p>
            <a:pPr algn="l"/>
            <a:r>
              <a:rPr lang="pt-BR" altLang="pt-BR" sz="42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Introdução</a:t>
            </a:r>
          </a:p>
          <a:p>
            <a:pPr algn="l"/>
            <a:endParaRPr lang="pt-BR" altLang="pt-BR" sz="1400" dirty="0">
              <a:solidFill>
                <a:srgbClr val="275D38"/>
              </a:solidFill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549400" y="879944"/>
            <a:ext cx="10275887" cy="3178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Introdução a Arquitetura e Organização de Computadores</a:t>
            </a:r>
          </a:p>
          <a:p>
            <a:pPr algn="l"/>
            <a:b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</a:br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História e Evolução dos computadores</a:t>
            </a:r>
            <a:endParaRPr lang="pt-BR" altLang="pt-BR" sz="24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Época dos Dispositivos Mecânicos (3000 a.C. – 1880)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Máquina de diferenças - 1823 – inglês Charles Babbage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B041CC4-DC5B-0503-58BC-DE703E702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4246357"/>
            <a:ext cx="4539126" cy="427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8976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549400" y="879944"/>
            <a:ext cx="10275887" cy="3178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Introdução a Arquitetura e Organização de Computadores</a:t>
            </a:r>
          </a:p>
          <a:p>
            <a:pPr algn="l"/>
            <a:b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</a:br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História e Evolução dos computadores</a:t>
            </a:r>
            <a:endParaRPr lang="pt-BR" altLang="pt-BR" sz="24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Época dos Dispositivos Mecânicos (3000 a.C. – 1880)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Máquina analítica - 1834 – inglês Charles Babbage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E9B85E5-2DC6-0962-F279-AA7338F4C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0" y="4255484"/>
            <a:ext cx="5163069" cy="402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2412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1033346"/>
            <a:ext cx="10275887" cy="6502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Introdução a Arquitetura e Organização de Computadores</a:t>
            </a:r>
          </a:p>
          <a:p>
            <a:pPr algn="l"/>
            <a:b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</a:br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História e Evolução dos computadores</a:t>
            </a:r>
            <a:endParaRPr lang="pt-BR" altLang="pt-BR" sz="24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Época dos Dispositivos Eletromecânicos (1880 - 1930)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Invenção do motor elétrico no fim do SEC XIX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Grande quantidade de máquinas de somar acionadas por motores elétricos (Baseado na máq. Do Pascal)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Herman </a:t>
            </a:r>
            <a:r>
              <a:rPr lang="pt-BR" altLang="pt-BR" sz="2400" dirty="0" err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Hollerith</a:t>
            </a: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(1889) desenvolveu o cartão perfurado para guardar dados utilizados até a década de 1980 como principal elemento de entrada de dados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1924 – Thomas Watson (IBM – </a:t>
            </a:r>
            <a:r>
              <a:rPr lang="pt-BR" altLang="pt-BR" sz="2400" dirty="0" err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International</a:t>
            </a: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Business </a:t>
            </a:r>
            <a:r>
              <a:rPr lang="pt-BR" altLang="pt-BR" sz="2400" dirty="0" err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Machines</a:t>
            </a: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0348027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1310345"/>
            <a:ext cx="10275887" cy="594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Introdução a Arquitetura e Organização de Computadores</a:t>
            </a:r>
          </a:p>
          <a:p>
            <a:pPr algn="l"/>
            <a:b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</a:br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História e Evolução dos computadores</a:t>
            </a:r>
            <a:endParaRPr lang="pt-BR" altLang="pt-BR" sz="24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Época dos Dispositivos Eletromecânicos (1880 - 1930)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Relés permitiam abrir ou fechar automaticamente, atuando como chaves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Representação binária (0 e 1)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Alemão Zuse 1936 – Criou o Z1 baseado em relés mecânicos, teclado como dispositivo de entrada e lâmpadas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Em 1941, o Z3 reles eletromecânicos, controlado por programa, talvez sendo o primeiro computador operacional do mundo</a:t>
            </a:r>
          </a:p>
        </p:txBody>
      </p:sp>
    </p:spTree>
    <p:extLst>
      <p:ext uri="{BB962C8B-B14F-4D97-AF65-F5344CB8AC3E}">
        <p14:creationId xmlns:p14="http://schemas.microsoft.com/office/powerpoint/2010/main" val="282700268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777556"/>
            <a:ext cx="10275887" cy="3178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Introdução a Arquitetura e Organização de Computadores</a:t>
            </a:r>
          </a:p>
          <a:p>
            <a:pPr algn="l"/>
            <a:b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</a:br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História e Evolução dos computadores</a:t>
            </a:r>
            <a:endParaRPr lang="pt-BR" altLang="pt-BR" sz="24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Época dos Dispositivos Eletromecânicos (1880 - 1930)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ZUSE Z3 - 1941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7DFC36B-C104-ECDB-86AA-E4FB9E04F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400" y="3733800"/>
            <a:ext cx="6736496" cy="440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77564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1773198"/>
            <a:ext cx="10275887" cy="484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Introdução a Arquitetura e Organização de Computadores</a:t>
            </a:r>
          </a:p>
          <a:p>
            <a:pPr algn="l"/>
            <a:b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</a:br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História e Evolução dos computadores</a:t>
            </a:r>
            <a:endParaRPr lang="pt-BR" altLang="pt-BR" sz="24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Época dos Computadores Eletrônicos (1930 - 1945)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Alguns problemas dos computadores mecânicos</a:t>
            </a:r>
          </a:p>
          <a:p>
            <a:pPr algn="l">
              <a:lnSpc>
                <a:spcPct val="150000"/>
              </a:lnSpc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Baixa velocidade de processamento (mecânica)</a:t>
            </a:r>
          </a:p>
          <a:p>
            <a:pPr algn="l">
              <a:lnSpc>
                <a:spcPct val="150000"/>
              </a:lnSpc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Falta de confiabilidade (engrenagens, desgastes)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Invenção da válvula inventada em 1906</a:t>
            </a:r>
          </a:p>
        </p:txBody>
      </p:sp>
    </p:spTree>
    <p:extLst>
      <p:ext uri="{BB962C8B-B14F-4D97-AF65-F5344CB8AC3E}">
        <p14:creationId xmlns:p14="http://schemas.microsoft.com/office/powerpoint/2010/main" val="114787636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777556"/>
            <a:ext cx="10275887" cy="3178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Introdução a Arquitetura e Organização de Computadores</a:t>
            </a:r>
          </a:p>
          <a:p>
            <a:pPr algn="l"/>
            <a:b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</a:br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História e Evolução dos computadores</a:t>
            </a:r>
            <a:endParaRPr lang="pt-BR" altLang="pt-BR" sz="24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Época dos Computadores Eletrônicos (1930 - 1945)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VÁLVULAS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3DD2A93-61A3-D28D-98F2-EB43A19BF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600" y="3429000"/>
            <a:ext cx="6087325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1670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777556"/>
            <a:ext cx="10275887" cy="3178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Introdução a Arquitetura e Organização de Computadores</a:t>
            </a:r>
          </a:p>
          <a:p>
            <a:pPr algn="l"/>
            <a:b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</a:br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História e Evolução dos computadores</a:t>
            </a:r>
            <a:endParaRPr lang="pt-BR" altLang="pt-BR" sz="24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Época dos Computadores Eletrônicos (1930 - 1945)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CIRCUITO COM VÁLVULAS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E88DFBA-2B61-89BA-2E8C-4FB0BE0DF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732" y="3955045"/>
            <a:ext cx="6239746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09332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388204"/>
            <a:ext cx="10275887" cy="7610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Introdução a Arquitetura e Organização de Computadores</a:t>
            </a:r>
          </a:p>
          <a:p>
            <a:pPr algn="l"/>
            <a:b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</a:br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História e Evolução dos computadores</a:t>
            </a:r>
            <a:endParaRPr lang="pt-BR" altLang="pt-BR" sz="24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Época dos Computadores Eletrônicos (1930 - 1945)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John </a:t>
            </a:r>
            <a:r>
              <a:rPr lang="pt-BR" altLang="pt-BR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Mauchly</a:t>
            </a: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e John P. </a:t>
            </a:r>
            <a:r>
              <a:rPr lang="pt-BR" altLang="pt-BR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Ecker</a:t>
            </a: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(Universidade da Pensilvânia) projetaram o primeiro computador eletrônico de 1943 a 1946 que funcionou até 1955.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ENIAC – Eletronic </a:t>
            </a:r>
            <a:r>
              <a:rPr lang="pt-BR" altLang="pt-BR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Numerical</a:t>
            </a: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pt-BR" altLang="pt-BR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Integrator</a:t>
            </a: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pt-BR" altLang="pt-BR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And</a:t>
            </a: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Computer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Continha mais de 17000 válvulas e 800 km de cabos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Pesava 30 toneladas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10000 operações por segundo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Máquina de Turing / </a:t>
            </a:r>
            <a:r>
              <a:rPr lang="pt-BR" altLang="pt-BR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Colossus</a:t>
            </a: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* (Alan Turing – Propósito de quebrar código militares, apenas um programa)</a:t>
            </a:r>
          </a:p>
        </p:txBody>
      </p:sp>
    </p:spTree>
    <p:extLst>
      <p:ext uri="{BB962C8B-B14F-4D97-AF65-F5344CB8AC3E}">
        <p14:creationId xmlns:p14="http://schemas.microsoft.com/office/powerpoint/2010/main" val="15645023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789802"/>
            <a:ext cx="10275887" cy="3178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Introdução a Arquitetura e Organização de Computadores</a:t>
            </a:r>
          </a:p>
          <a:p>
            <a:pPr algn="l"/>
            <a:b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</a:br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História e Evolução dos computadores</a:t>
            </a:r>
            <a:endParaRPr lang="pt-BR" altLang="pt-BR" sz="24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Época dos Computadores Eletrônicos (1930 - 1945)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ENIAC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535F696-4DA1-09FC-575E-A9E4644FB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5800" y="3810000"/>
            <a:ext cx="6878010" cy="47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0813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2234118"/>
            <a:ext cx="10275887" cy="594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Introdução a Arquitetura e Organização de Computadores</a:t>
            </a:r>
          </a:p>
          <a:p>
            <a:pPr algn="l"/>
            <a:b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</a:br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História e Evolução dos computadores</a:t>
            </a:r>
          </a:p>
          <a:p>
            <a:pPr algn="l">
              <a:lnSpc>
                <a:spcPct val="150000"/>
              </a:lnSpc>
            </a:pPr>
            <a:endParaRPr lang="pt-BR" altLang="pt-BR" sz="24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Época dos Dispositivos Mecânicos (3000 a.C. – 1880)</a:t>
            </a:r>
          </a:p>
          <a:p>
            <a:pPr algn="l">
              <a:lnSpc>
                <a:spcPct val="150000"/>
              </a:lnSpc>
            </a:pPr>
            <a:b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</a:b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O conceito de efetuar cálculos com algum tipo de equipamento é muito antigo, vindo dos chineses com registros de sua existência em 2500 a 3000 a.C. Esses equipamentos eram chamados de ábacos.</a:t>
            </a:r>
            <a:b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</a:br>
            <a:endParaRPr lang="pt-BR" altLang="pt-BR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87123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789802"/>
            <a:ext cx="10275887" cy="3178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Introdução a Arquitetura e Organização de Computadores</a:t>
            </a:r>
          </a:p>
          <a:p>
            <a:pPr algn="l"/>
            <a:b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</a:br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História e Evolução dos computadores</a:t>
            </a:r>
            <a:endParaRPr lang="pt-BR" altLang="pt-BR" sz="24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Época dos Computadores Eletrônicos (1930 - 1945)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ENIAC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7D1FED7-4411-5048-184A-0EAA2CB87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0" y="3968364"/>
            <a:ext cx="6122194" cy="471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5984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1531203"/>
            <a:ext cx="10275887" cy="484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Introdução a Arquitetura e Organização de Computadores</a:t>
            </a:r>
          </a:p>
          <a:p>
            <a:pPr algn="l"/>
            <a:b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</a:br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História e Evolução dos computadores</a:t>
            </a:r>
            <a:endParaRPr lang="pt-BR" altLang="pt-BR" sz="24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Época dos Computadores Eletrônicos (1930 - 1945)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Arquitetura John von Neumann – 1945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Projetou EDVAC (Aperfeiçoamento do ENIAC) e IAS – Em Princeton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Computador eletrônico de programa armazenado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Arquitetura empregada até os dias atuais</a:t>
            </a:r>
            <a:endParaRPr lang="pt-BR" altLang="pt-BR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32640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254821" y="679450"/>
            <a:ext cx="10275887" cy="3178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Introdução a Arquitetura e Organização de Computadores</a:t>
            </a:r>
          </a:p>
          <a:p>
            <a:pPr algn="l"/>
            <a:b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</a:br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História e Evolução dos computadores</a:t>
            </a:r>
            <a:endParaRPr lang="pt-BR" altLang="pt-BR" sz="24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Época dos Computadores Eletrônicos (1930 - 1945)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Arquitetura John von Neumann – 1945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DC8D998-E34A-1393-A63E-75C9F387D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0" y="3309562"/>
            <a:ext cx="5239449" cy="555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0694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-314326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701800" y="735791"/>
            <a:ext cx="10275887" cy="8164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Introdução a Arquitetura e Organização de Computadores</a:t>
            </a:r>
          </a:p>
          <a:p>
            <a:pPr algn="l"/>
            <a:b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</a:br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História e Evolução dos computadores</a:t>
            </a:r>
            <a:endParaRPr lang="pt-BR" altLang="pt-BR" sz="24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Época dos Computadores Eletrônicos (1945 – até quando?)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1ª Geração: Computadores a válvula</a:t>
            </a:r>
          </a:p>
          <a:p>
            <a:pPr lvl="1" indent="0" algn="l">
              <a:lnSpc>
                <a:spcPct val="150000"/>
              </a:lnSpc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ENIAC, EDVAC e IAS</a:t>
            </a:r>
          </a:p>
          <a:p>
            <a:pPr marL="3429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2ª Geração: Computadores Transistorizados</a:t>
            </a:r>
          </a:p>
          <a:p>
            <a:pPr lvl="2" indent="0" algn="l">
              <a:lnSpc>
                <a:spcPct val="150000"/>
              </a:lnSpc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DEC (Digital </a:t>
            </a:r>
            <a:r>
              <a:rPr lang="pt-BR" altLang="pt-BR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Equipment</a:t>
            </a: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Corporation) – TX - 0</a:t>
            </a:r>
          </a:p>
          <a:p>
            <a:pPr lvl="2" indent="0" algn="l">
              <a:lnSpc>
                <a:spcPct val="150000"/>
              </a:lnSpc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IBM – (IBM-1401)</a:t>
            </a:r>
          </a:p>
          <a:p>
            <a:pPr lvl="2" indent="0" algn="l">
              <a:lnSpc>
                <a:spcPct val="150000"/>
              </a:lnSpc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Linguagens de programação como Fortran para IBM 704 em 1957</a:t>
            </a:r>
          </a:p>
          <a:p>
            <a:pPr marL="342900" lvl="2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3ª Geração: Computadores com Circuitos Integrados</a:t>
            </a:r>
          </a:p>
          <a:p>
            <a:pPr lvl="2" indent="0" algn="l">
              <a:lnSpc>
                <a:spcPct val="150000"/>
              </a:lnSpc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CI (Acomodação dos componentes, múltiplos transistores, - energia, - calor)</a:t>
            </a:r>
          </a:p>
          <a:p>
            <a:pPr lvl="2" indent="0" algn="l">
              <a:lnSpc>
                <a:spcPct val="150000"/>
              </a:lnSpc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- 1958 Jack Kilby, Texas </a:t>
            </a:r>
            <a:r>
              <a:rPr lang="pt-BR" altLang="pt-BR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Instruments</a:t>
            </a: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Co.</a:t>
            </a:r>
          </a:p>
        </p:txBody>
      </p:sp>
    </p:spTree>
    <p:extLst>
      <p:ext uri="{BB962C8B-B14F-4D97-AF65-F5344CB8AC3E}">
        <p14:creationId xmlns:p14="http://schemas.microsoft.com/office/powerpoint/2010/main" val="318346384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-314326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701800" y="2120785"/>
            <a:ext cx="10275887" cy="5394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Introdução a Arquitetura e Organização de Computadores</a:t>
            </a:r>
          </a:p>
          <a:p>
            <a:pPr algn="l"/>
            <a:b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</a:br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História e Evolução dos computadores</a:t>
            </a:r>
            <a:endParaRPr lang="pt-BR" altLang="pt-BR" sz="24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Época dos Computadores Eletrônicos (1945 – até quando?)</a:t>
            </a:r>
          </a:p>
          <a:p>
            <a:pPr marL="3429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2ª Geração: Computadores Transistorizados</a:t>
            </a:r>
          </a:p>
          <a:p>
            <a:pPr lvl="2" indent="0" algn="l">
              <a:lnSpc>
                <a:spcPct val="150000"/>
              </a:lnSpc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DEC (Digital </a:t>
            </a:r>
            <a:r>
              <a:rPr lang="pt-BR" altLang="pt-BR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Equipment</a:t>
            </a: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Corporation) – TX - 0</a:t>
            </a:r>
          </a:p>
          <a:p>
            <a:pPr lvl="2" indent="0" algn="l">
              <a:lnSpc>
                <a:spcPct val="150000"/>
              </a:lnSpc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IBM – (IBM-1401)</a:t>
            </a:r>
          </a:p>
          <a:p>
            <a:pPr lvl="2" indent="0" algn="l">
              <a:lnSpc>
                <a:spcPct val="150000"/>
              </a:lnSpc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Linguagens de programação como Fortran para IBM 704 em 1957</a:t>
            </a:r>
          </a:p>
          <a:p>
            <a:pPr lvl="2" indent="0" algn="l">
              <a:lnSpc>
                <a:spcPct val="150000"/>
              </a:lnSpc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Cartões perfurados</a:t>
            </a:r>
          </a:p>
        </p:txBody>
      </p:sp>
    </p:spTree>
    <p:extLst>
      <p:ext uri="{BB962C8B-B14F-4D97-AF65-F5344CB8AC3E}">
        <p14:creationId xmlns:p14="http://schemas.microsoft.com/office/powerpoint/2010/main" val="53730320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-314326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625600" y="679450"/>
            <a:ext cx="10275887" cy="3178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Introdução a Arquitetura e Organização de Computadores</a:t>
            </a:r>
          </a:p>
          <a:p>
            <a:pPr algn="l"/>
            <a:b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</a:br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História e Evolução dos computadores</a:t>
            </a:r>
            <a:endParaRPr lang="pt-BR" altLang="pt-BR" sz="24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Época dos Computadores Eletrônicos (1945 – até quando?)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2ª Geração - Transistores - 1945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FA04520-9D9B-E002-A4BB-D59BB41AD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600" y="4175512"/>
            <a:ext cx="4396910" cy="423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1944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-314326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625600" y="679450"/>
            <a:ext cx="10275887" cy="3178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Introdução a Arquitetura e Organização de Computadores</a:t>
            </a:r>
          </a:p>
          <a:p>
            <a:pPr algn="l"/>
            <a:b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</a:br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História e Evolução dos computadores</a:t>
            </a:r>
            <a:endParaRPr lang="pt-BR" altLang="pt-BR" sz="24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Época dos Computadores Eletrônicos (1945 – até quando?)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2ª Geração - Circuitos transistorizados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5565FD-6CA4-BFE5-1614-632683E7F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890" y="3931315"/>
            <a:ext cx="4389309" cy="450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0704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-314326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625600" y="679450"/>
            <a:ext cx="10275887" cy="3178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Introdução a Arquitetura e Organização de Computadores</a:t>
            </a:r>
          </a:p>
          <a:p>
            <a:pPr algn="l"/>
            <a:b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</a:br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História e Evolução dos computadores</a:t>
            </a:r>
            <a:endParaRPr lang="pt-BR" altLang="pt-BR" sz="24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Época dos Computadores Eletrônicos (1945 – até quando?)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2ª Geração – TX-0: Primeiro computador transistorizado (1956)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0EED2F5-9AEA-FDEF-DBBA-2F30C15CE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400" y="3962400"/>
            <a:ext cx="5715000" cy="455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1456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-314326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701800" y="1843786"/>
            <a:ext cx="10275887" cy="594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Introdução a Arquitetura e Organização de Computadores</a:t>
            </a:r>
          </a:p>
          <a:p>
            <a:pPr algn="l"/>
            <a:b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</a:br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História e Evolução dos computadores</a:t>
            </a:r>
            <a:endParaRPr lang="pt-BR" altLang="pt-BR" sz="24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Época dos Computadores Eletrônicos (1945 – até quando?)</a:t>
            </a:r>
          </a:p>
          <a:p>
            <a:pPr marL="342900" lvl="2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3ª Geração: Computadores com Circuitos Integrados</a:t>
            </a:r>
          </a:p>
          <a:p>
            <a:pPr lvl="3" indent="0" algn="l">
              <a:lnSpc>
                <a:spcPct val="150000"/>
              </a:lnSpc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Evolução dos circuitos integrados</a:t>
            </a:r>
          </a:p>
          <a:p>
            <a:pPr lvl="2" indent="0" algn="l">
              <a:lnSpc>
                <a:spcPct val="150000"/>
              </a:lnSpc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CI (Acomodação dos componentes, múltiplos transistores, - energia, - calor)</a:t>
            </a:r>
          </a:p>
          <a:p>
            <a:pPr lvl="2" indent="0" algn="l">
              <a:lnSpc>
                <a:spcPct val="150000"/>
              </a:lnSpc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- 1958 - Jack Kilby, Texas </a:t>
            </a:r>
            <a:r>
              <a:rPr lang="pt-BR" altLang="pt-BR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Instruments</a:t>
            </a: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Co.</a:t>
            </a:r>
          </a:p>
          <a:p>
            <a:pPr lvl="2" indent="0" algn="l">
              <a:lnSpc>
                <a:spcPct val="150000"/>
              </a:lnSpc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- 1964 - IBM lança família /360 </a:t>
            </a:r>
          </a:p>
        </p:txBody>
      </p:sp>
    </p:spTree>
    <p:extLst>
      <p:ext uri="{BB962C8B-B14F-4D97-AF65-F5344CB8AC3E}">
        <p14:creationId xmlns:p14="http://schemas.microsoft.com/office/powerpoint/2010/main" val="331458431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-314326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625600" y="679450"/>
            <a:ext cx="10275887" cy="3178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Introdução a Arquitetura e Organização de Computadores</a:t>
            </a:r>
          </a:p>
          <a:p>
            <a:pPr algn="l"/>
            <a:b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</a:br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História e Evolução dos computadores</a:t>
            </a:r>
            <a:endParaRPr lang="pt-BR" altLang="pt-BR" sz="24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Época dos Computadores Eletrônicos (1945 – até quando?)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3ª Geração – Evolução dos componentes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EBBADC-37C1-B1A7-0B44-27586BF0D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824" y="4140876"/>
            <a:ext cx="5441152" cy="41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91828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625600" y="917329"/>
            <a:ext cx="10275887" cy="484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Introdução a Arquitetura e Organização de Computadores</a:t>
            </a:r>
          </a:p>
          <a:p>
            <a:pPr algn="l"/>
            <a:b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</a:br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História e Evolução dos computadores</a:t>
            </a:r>
          </a:p>
          <a:p>
            <a:pPr algn="l">
              <a:lnSpc>
                <a:spcPct val="150000"/>
              </a:lnSpc>
            </a:pPr>
            <a:endParaRPr lang="pt-BR" altLang="pt-BR" sz="24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Época dos Dispositivos Mecânicos (3000 a.C. – 1880)</a:t>
            </a:r>
          </a:p>
          <a:p>
            <a:pPr algn="l">
              <a:lnSpc>
                <a:spcPct val="150000"/>
              </a:lnSpc>
            </a:pPr>
            <a:b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</a:br>
            <a:b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</a:br>
            <a:endParaRPr lang="pt-BR" altLang="pt-BR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511309E-DFE2-C083-D48D-0A9862008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233" y="4139485"/>
            <a:ext cx="7660620" cy="429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3121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-314326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625600" y="860335"/>
            <a:ext cx="10275887" cy="3732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Introdução a Arquitetura e Organização de Computadores</a:t>
            </a:r>
          </a:p>
          <a:p>
            <a:pPr algn="l"/>
            <a:b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</a:br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História e Evolução dos computadores</a:t>
            </a:r>
            <a:endParaRPr lang="pt-BR" altLang="pt-BR" sz="24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Época dos Computadores Eletrônicos (1945 – até quando?)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3ª Geração – Circuitos integrados – 1958 Jack Kilby, Texas </a:t>
            </a:r>
            <a:r>
              <a:rPr lang="pt-BR" altLang="pt-BR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Instruments</a:t>
            </a: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Co.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DA41B08-0D07-44DC-7660-AC05E506B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7400" y="4773781"/>
            <a:ext cx="3429000" cy="286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7718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-314326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625600" y="836527"/>
            <a:ext cx="10275887" cy="3178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Introdução a Arquitetura e Organização de Computadores</a:t>
            </a:r>
          </a:p>
          <a:p>
            <a:pPr algn="l"/>
            <a:b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</a:br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História e Evolução dos computadores</a:t>
            </a:r>
            <a:endParaRPr lang="pt-BR" altLang="pt-BR" sz="24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Época dos Computadores Eletrônicos (1945 – até quando?)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3ª Geração – IBM /360 - 1964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C19F7C1-40D3-0A15-7542-3FFD85417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9733" y="4172167"/>
            <a:ext cx="5481795" cy="446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2743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-314326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625600" y="836527"/>
            <a:ext cx="10275887" cy="3178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Introdução a Arquitetura e Organização de Computadores</a:t>
            </a:r>
          </a:p>
          <a:p>
            <a:pPr algn="l"/>
            <a:b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</a:br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História e Evolução dos computadores</a:t>
            </a:r>
            <a:endParaRPr lang="pt-BR" altLang="pt-BR" sz="24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Época dos Computadores Eletrônicos (1945 – até quando?)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3ª Geração – IBM /360 - 1964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8B308CC-BEF4-8272-AAA5-DFD77C29F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1932" y="4264737"/>
            <a:ext cx="8283222" cy="444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349361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-314326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473200" y="987714"/>
            <a:ext cx="10275887" cy="594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Introdução a Arquitetura e Organização de Computadores</a:t>
            </a:r>
          </a:p>
          <a:p>
            <a:pPr algn="l"/>
            <a:b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</a:br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História e Evolução dos computadores</a:t>
            </a:r>
            <a:endParaRPr lang="pt-BR" altLang="pt-BR" sz="24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Época dos Computadores Eletrônicos (1945 – até quando?)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Altair – primeiro micro computador 1975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Desenvolvido pelo MITS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Baseado no processador Intel 8080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Interpretador de linguagem Basic desenvolvido por Bill Gates e Paul Allen que fundaram a Microsoft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altLang="pt-BR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851461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-314326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4455" y="765801"/>
            <a:ext cx="10275887" cy="2624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Introdução a Arquitetura e Organização de Computadores</a:t>
            </a:r>
          </a:p>
          <a:p>
            <a:pPr algn="l"/>
            <a:b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</a:br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História e Evolução dos computadores</a:t>
            </a:r>
            <a:endParaRPr lang="pt-BR" altLang="pt-BR" sz="24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Época dos Computadores Eletrônicos (1945 – até quando?)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57E6E47-D5A3-EFC4-6B82-7DC679ED8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800" y="3754010"/>
            <a:ext cx="10487660" cy="460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679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-314326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8542BF2-25A5-8CE6-3F07-B51D9DF84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078" y="1261113"/>
            <a:ext cx="11072640" cy="723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53368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-314326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854200" y="700232"/>
            <a:ext cx="10275887" cy="3178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Introdução a Arquitetura e Organização de Computadores</a:t>
            </a:r>
          </a:p>
          <a:p>
            <a:pPr algn="l"/>
            <a:b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</a:br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História e Evolução dos computadores</a:t>
            </a:r>
            <a:endParaRPr lang="pt-BR" altLang="pt-BR" sz="24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Época dos Computadores Eletrônicos (1945 – até quando?)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Histórico de desempenho das estações de trabalho</a:t>
            </a:r>
          </a:p>
        </p:txBody>
      </p:sp>
    </p:spTree>
    <p:extLst>
      <p:ext uri="{BB962C8B-B14F-4D97-AF65-F5344CB8AC3E}">
        <p14:creationId xmlns:p14="http://schemas.microsoft.com/office/powerpoint/2010/main" val="137773759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-314326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DC97CDD-292A-3668-48A8-43DC38E2D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600" y="1551322"/>
            <a:ext cx="10972800" cy="673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767830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-314326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854200" y="700232"/>
            <a:ext cx="10275887" cy="3178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Introdução a Arquitetura e Organização de Computadores</a:t>
            </a:r>
          </a:p>
          <a:p>
            <a:pPr algn="l"/>
            <a:b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</a:br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História e Evolução dos computadores</a:t>
            </a:r>
            <a:endParaRPr lang="pt-BR" altLang="pt-BR" sz="24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Época dos Computadores Eletrônicos (1945 – até quando?)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Processador AMD Dual Core – 2 Cores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74B6BF0-0721-A5C4-7C6E-FA8022E7A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501" y="3927285"/>
            <a:ext cx="6721422" cy="45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7805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-314326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854200" y="700232"/>
            <a:ext cx="10275887" cy="3178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Introdução a Arquitetura e Organização de Computadores</a:t>
            </a:r>
          </a:p>
          <a:p>
            <a:pPr algn="l"/>
            <a:b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</a:br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História e Evolução dos computadores</a:t>
            </a:r>
            <a:endParaRPr lang="pt-BR" altLang="pt-BR" sz="24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Época dos Computadores Eletrônicos (1945 – até quando?)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Supercomputadores – Blue </a:t>
            </a:r>
            <a:r>
              <a:rPr lang="pt-BR" altLang="pt-BR" sz="24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Gene IBM – 65k de cores</a:t>
            </a:r>
            <a:endParaRPr lang="pt-BR" altLang="pt-BR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53E40E1-1089-AD0B-1436-908D657E3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4169" y="4152553"/>
            <a:ext cx="5860031" cy="445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11319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1957120"/>
            <a:ext cx="10275887" cy="6502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Introdução a Arquitetura e Organização de Computadores</a:t>
            </a:r>
          </a:p>
          <a:p>
            <a:pPr algn="l"/>
            <a:b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</a:br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História e Evolução dos computadores</a:t>
            </a:r>
          </a:p>
          <a:p>
            <a:pPr algn="l">
              <a:lnSpc>
                <a:spcPct val="150000"/>
              </a:lnSpc>
            </a:pPr>
            <a:endParaRPr lang="pt-BR" altLang="pt-BR" sz="24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Época dos Dispositivos Mecânicos (3000 a.C. – 1880)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Século XVII – 1642 – Francês Blaise Pascal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Contador mecânico (Pascalina) que realizava operações de soma e subtração, com inovações tecnológicas</a:t>
            </a:r>
          </a:p>
          <a:p>
            <a:pPr lvl="1" indent="0" algn="l">
              <a:lnSpc>
                <a:spcPct val="150000"/>
              </a:lnSpc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Permitia o uso do “vai 1”</a:t>
            </a:r>
          </a:p>
          <a:p>
            <a:pPr lvl="1" indent="0" algn="l">
              <a:lnSpc>
                <a:spcPct val="150000"/>
              </a:lnSpc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Conceito de complemento utilizado até nos dias de hoje para representação de ponto fixo.</a:t>
            </a:r>
          </a:p>
        </p:txBody>
      </p:sp>
    </p:spTree>
    <p:extLst>
      <p:ext uri="{BB962C8B-B14F-4D97-AF65-F5344CB8AC3E}">
        <p14:creationId xmlns:p14="http://schemas.microsoft.com/office/powerpoint/2010/main" val="742511131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854200" y="1170801"/>
            <a:ext cx="10275887" cy="2701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Referências</a:t>
            </a:r>
          </a:p>
          <a:p>
            <a:pPr algn="l"/>
            <a:endParaRPr lang="pt-BR" altLang="pt-BR" sz="2100" dirty="0">
              <a:solidFill>
                <a:srgbClr val="1B8178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MONTEIRO, Mario A. Introdução à Organização de Computadores, 5ª edição. – </a:t>
            </a:r>
            <a:r>
              <a:rPr lang="pt-BR" altLang="pt-BR" sz="24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Introdução – Capitulo 1 </a:t>
            </a:r>
            <a:b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</a:br>
            <a:endParaRPr lang="pt-BR" altLang="pt-BR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939765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>
            <a:extLst>
              <a:ext uri="{FF2B5EF4-FFF2-40B4-BE49-F238E27FC236}">
                <a16:creationId xmlns:a16="http://schemas.microsoft.com/office/drawing/2014/main" id="{8C92E8CD-C79B-6D41-721B-C5255074E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7925" y="-144463"/>
            <a:ext cx="17900650" cy="10042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656AFE2-529F-767D-E67D-BA02B6622D5B}"/>
              </a:ext>
            </a:extLst>
          </p:cNvPr>
          <p:cNvSpPr/>
          <p:nvPr/>
        </p:nvSpPr>
        <p:spPr bwMode="auto">
          <a:xfrm>
            <a:off x="-2713038" y="-481013"/>
            <a:ext cx="18502313" cy="10858501"/>
          </a:xfrm>
          <a:prstGeom prst="rect">
            <a:avLst/>
          </a:prstGeom>
          <a:solidFill>
            <a:srgbClr val="000000">
              <a:alpha val="30196"/>
            </a:srgbClr>
          </a:solidFill>
          <a:ln w="127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dist="12700" dir="5400000" algn="ctr" rotWithShape="0">
              <a:srgbClr val="000000">
                <a:alpha val="50000"/>
              </a:srgbClr>
            </a:outerShdw>
          </a:effectLst>
        </p:spPr>
        <p:txBody>
          <a:bodyPr lIns="38100" tIns="38100" rIns="38100" bIns="38100" anchor="ctr">
            <a:spAutoFit/>
          </a:bodyPr>
          <a:lstStyle/>
          <a:p>
            <a:pPr>
              <a:defRPr/>
            </a:pPr>
            <a:endParaRPr lang="pt-BR">
              <a:ea typeface="Helvetica Light" charset="0"/>
              <a:cs typeface="Helvetica Light" charset="0"/>
            </a:endParaRPr>
          </a:p>
        </p:txBody>
      </p:sp>
      <p:pic>
        <p:nvPicPr>
          <p:cNvPr id="22531" name="Picture 3">
            <a:extLst>
              <a:ext uri="{FF2B5EF4-FFF2-40B4-BE49-F238E27FC236}">
                <a16:creationId xmlns:a16="http://schemas.microsoft.com/office/drawing/2014/main" id="{8A2FC21C-45B1-CF40-7DFC-DBE55F9D1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163" y="3770313"/>
            <a:ext cx="5830887" cy="2211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2" y="1957120"/>
            <a:ext cx="10275887" cy="6502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Introdução a Arquitetura e Organização de Computadores</a:t>
            </a:r>
          </a:p>
          <a:p>
            <a:pPr algn="l"/>
            <a:b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</a:br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História e Evolução dos computadores</a:t>
            </a:r>
          </a:p>
          <a:p>
            <a:pPr algn="l">
              <a:lnSpc>
                <a:spcPct val="150000"/>
              </a:lnSpc>
            </a:pPr>
            <a:endParaRPr lang="pt-BR" altLang="pt-BR" sz="24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Época dos Dispositivos Mecânicos (3000 a.C. – 1880)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Século XVII – 1642 – Francês Blaise Pascal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Contador mecânico (Pascalina) que realizava operações de soma e subtração, com inovações tecnológicas</a:t>
            </a:r>
          </a:p>
          <a:p>
            <a:pPr lvl="1" indent="0" algn="l">
              <a:lnSpc>
                <a:spcPct val="150000"/>
              </a:lnSpc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Permitia o uso do “vai 1”</a:t>
            </a:r>
          </a:p>
          <a:p>
            <a:pPr lvl="1" indent="0" algn="l">
              <a:lnSpc>
                <a:spcPct val="150000"/>
              </a:lnSpc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Conceito de complemento utilizado até nos dias de hoje para representação de ponto fixo.</a:t>
            </a:r>
          </a:p>
        </p:txBody>
      </p:sp>
    </p:spTree>
    <p:extLst>
      <p:ext uri="{BB962C8B-B14F-4D97-AF65-F5344CB8AC3E}">
        <p14:creationId xmlns:p14="http://schemas.microsoft.com/office/powerpoint/2010/main" val="128580698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0" y="840214"/>
            <a:ext cx="10275887" cy="3178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Introdução a Arquitetura e Organização de Computadores</a:t>
            </a:r>
          </a:p>
          <a:p>
            <a:pPr algn="l"/>
            <a:b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</a:br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História e Evolução dos computadores</a:t>
            </a:r>
            <a:endParaRPr lang="pt-BR" altLang="pt-BR" sz="24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Época dos Dispositivos Mecânicos (3000 a.C. – 1880)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Máquina de calcular Pascal (frente) - 1642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5B86514-6344-4061-3FB2-C8631E8D0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1912" y="4096024"/>
            <a:ext cx="8459381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79111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363660" y="840214"/>
            <a:ext cx="10275887" cy="3178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Introdução a Arquitetura e Organização de Computadores</a:t>
            </a:r>
          </a:p>
          <a:p>
            <a:pPr algn="l"/>
            <a:b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</a:br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História e Evolução dos computadores</a:t>
            </a:r>
            <a:endParaRPr lang="pt-BR" altLang="pt-BR" sz="24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Época dos Dispositivos Mecânicos (3000 a.C. – 1880)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Máquina de calcular Pascal (interior) - 1642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571D431-7623-4DA7-20C7-861B29CDF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8609" y="4179540"/>
            <a:ext cx="6625987" cy="455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85382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549400" y="901787"/>
            <a:ext cx="10275887" cy="7610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Introdução a Arquitetura e Organização de Computadores</a:t>
            </a:r>
          </a:p>
          <a:p>
            <a:pPr algn="l"/>
            <a:b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</a:br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História e Evolução dos computadores</a:t>
            </a:r>
            <a:endParaRPr lang="pt-BR" altLang="pt-BR" sz="24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Época dos Dispositivos Mecânicos (3000 a.C. – 1880)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1823 – inglês Charles Babbage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Máquina de diferenças – realiza</a:t>
            </a:r>
          </a:p>
          <a:p>
            <a:pPr algn="l">
              <a:lnSpc>
                <a:spcPct val="150000"/>
              </a:lnSpc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Operações de adição e subtração</a:t>
            </a:r>
          </a:p>
          <a:p>
            <a:pPr algn="l">
              <a:lnSpc>
                <a:spcPct val="150000"/>
              </a:lnSpc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Imprimia o resultado (em uma placa de cobre)</a:t>
            </a:r>
          </a:p>
          <a:p>
            <a:pPr algn="l">
              <a:lnSpc>
                <a:spcPct val="150000"/>
              </a:lnSpc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Valores de até 15 algarismos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Máquina analítica (não funcionou)</a:t>
            </a:r>
          </a:p>
          <a:p>
            <a:pPr lvl="1" indent="0" algn="l">
              <a:lnSpc>
                <a:spcPct val="150000"/>
              </a:lnSpc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possuía memória</a:t>
            </a:r>
          </a:p>
          <a:p>
            <a:pPr lvl="1" indent="0" algn="l">
              <a:lnSpc>
                <a:spcPct val="150000"/>
              </a:lnSpc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processador</a:t>
            </a:r>
          </a:p>
          <a:p>
            <a:pPr lvl="1" indent="0" algn="l">
              <a:lnSpc>
                <a:spcPct val="150000"/>
              </a:lnSpc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saída</a:t>
            </a:r>
          </a:p>
        </p:txBody>
      </p:sp>
    </p:spTree>
    <p:extLst>
      <p:ext uri="{BB962C8B-B14F-4D97-AF65-F5344CB8AC3E}">
        <p14:creationId xmlns:p14="http://schemas.microsoft.com/office/powerpoint/2010/main" val="108356092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CFA650AC-DA87-8979-8E40-7C07B248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6675"/>
            <a:ext cx="13004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2A6072A-A2E8-2CC5-4A22-627F9097C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163"/>
            <a:ext cx="13003213" cy="31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>
            <a:extLst>
              <a:ext uri="{FF2B5EF4-FFF2-40B4-BE49-F238E27FC236}">
                <a16:creationId xmlns:a16="http://schemas.microsoft.com/office/drawing/2014/main" id="{CD3F3418-0733-FA11-0BC5-9C936E359B05}"/>
              </a:ext>
            </a:extLst>
          </p:cNvPr>
          <p:cNvSpPr>
            <a:spLocks/>
          </p:cNvSpPr>
          <p:nvPr/>
        </p:nvSpPr>
        <p:spPr bwMode="auto">
          <a:xfrm>
            <a:off x="373063" y="361950"/>
            <a:ext cx="5348287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pt-BR" altLang="pt-BR" sz="1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Universidade Tuiuti do Paraná  |</a:t>
            </a:r>
            <a:r>
              <a:rPr lang="pt-BR" altLang="pt-BR" sz="1600" dirty="0"/>
              <a:t>  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Tema da apresentação</a:t>
            </a:r>
            <a:endParaRPr lang="pt-BR" altLang="pt-BR" sz="1600" dirty="0"/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7305109-3859-42A2-87E1-F5A3FF7FF357}"/>
              </a:ext>
            </a:extLst>
          </p:cNvPr>
          <p:cNvSpPr>
            <a:spLocks/>
          </p:cNvSpPr>
          <p:nvPr/>
        </p:nvSpPr>
        <p:spPr bwMode="auto">
          <a:xfrm>
            <a:off x="1549400" y="1455785"/>
            <a:ext cx="10275887" cy="6502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pt-BR" altLang="pt-BR" sz="4600" b="1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Introdução a Arquitetura e Organização de Computadores</a:t>
            </a:r>
          </a:p>
          <a:p>
            <a:pPr algn="l"/>
            <a:b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</a:br>
            <a:r>
              <a:rPr lang="pt-BR" altLang="pt-BR" sz="2100" dirty="0">
                <a:solidFill>
                  <a:srgbClr val="1B8178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História e Evolução dos computadores</a:t>
            </a:r>
            <a:endParaRPr lang="pt-BR" altLang="pt-BR" sz="24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Época dos Dispositivos Mecânicos (3000 a.C. – 1880)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1823 – inglês Charles Babbage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Detalhes históricos interessantes:</a:t>
            </a:r>
          </a:p>
          <a:p>
            <a:pPr lvl="1" indent="0" algn="l">
              <a:lnSpc>
                <a:spcPct val="150000"/>
              </a:lnSpc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Programado criado para fazer a máquina funcionar foi desenvolvido por uma moça chamada Ada </a:t>
            </a:r>
            <a:r>
              <a:rPr lang="pt-BR" altLang="pt-BR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Lovelace</a:t>
            </a: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, considerada a primeira programadora de computador da história.</a:t>
            </a:r>
          </a:p>
          <a:p>
            <a:pPr lvl="1" indent="0" algn="l">
              <a:lnSpc>
                <a:spcPct val="150000"/>
              </a:lnSpc>
            </a:pPr>
            <a:r>
              <a:rPr lang="pt-BR" alt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	- Deu se nome para a moderna linguagem ADA, desenvolvida para o Departamento de Defesa dos EUA</a:t>
            </a:r>
          </a:p>
        </p:txBody>
      </p:sp>
    </p:spTree>
    <p:extLst>
      <p:ext uri="{BB962C8B-B14F-4D97-AF65-F5344CB8AC3E}">
        <p14:creationId xmlns:p14="http://schemas.microsoft.com/office/powerpoint/2010/main" val="1191621982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"/>
        <a:cs typeface=""/>
      </a:majorFont>
      <a:minorFont>
        <a:latin typeface="Helvetic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25400" dist="12700" dir="5400000" algn="ctr" rotWithShape="0">
            <a:srgbClr val="000000">
              <a:alpha val="50000"/>
            </a:srgbClr>
          </a:outerShdw>
        </a:effectLst>
      </a:spPr>
      <a:bodyPr vert="horz" wrap="square" lIns="38100" tIns="38100" rIns="38100" bIns="38100" numCol="1" anchor="ctr" anchorCtr="0" compatLnSpc="1">
        <a:prstTxWarp prst="textNoShape">
          <a:avLst/>
        </a:prstTxWarp>
        <a:spAutoFit/>
      </a:bodyPr>
      <a:lstStyle>
        <a:defPPr marL="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altLang="pt-BR" sz="3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sym typeface="Helvetica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25400" dist="12700" dir="5400000" algn="ctr" rotWithShape="0">
            <a:srgbClr val="000000">
              <a:alpha val="50000"/>
            </a:srgbClr>
          </a:outerShdw>
        </a:effectLst>
      </a:spPr>
      <a:bodyPr vert="horz" wrap="square" lIns="38100" tIns="38100" rIns="38100" bIns="38100" numCol="1" anchor="ctr" anchorCtr="0" compatLnSpc="1">
        <a:prstTxWarp prst="textNoShape">
          <a:avLst/>
        </a:prstTxWarp>
        <a:spAutoFit/>
      </a:bodyPr>
      <a:lstStyle>
        <a:defPPr marL="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altLang="pt-BR" sz="3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sym typeface="Helvetica Light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3AF8EF9E5BAD946A819ECD8CE320CDE" ma:contentTypeVersion="3" ma:contentTypeDescription="Crie um novo documento." ma:contentTypeScope="" ma:versionID="107e1cae45b8ae55af876f12aa0efdee">
  <xsd:schema xmlns:xsd="http://www.w3.org/2001/XMLSchema" xmlns:xs="http://www.w3.org/2001/XMLSchema" xmlns:p="http://schemas.microsoft.com/office/2006/metadata/properties" xmlns:ns2="8807d410-e233-4288-8cf2-8b3995775ef1" targetNamespace="http://schemas.microsoft.com/office/2006/metadata/properties" ma:root="true" ma:fieldsID="e28145c9f8a3ab0bf435e668bb98f786" ns2:_="">
    <xsd:import namespace="8807d410-e233-4288-8cf2-8b3995775ef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07d410-e233-4288-8cf2-8b3995775e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15E065D-66D5-4D66-9B81-DED443B313AD}"/>
</file>

<file path=customXml/itemProps2.xml><?xml version="1.0" encoding="utf-8"?>
<ds:datastoreItem xmlns:ds="http://schemas.openxmlformats.org/officeDocument/2006/customXml" ds:itemID="{1AD1E5D7-45D8-43AA-9B61-D1A26B87A0C1}"/>
</file>

<file path=customXml/itemProps3.xml><?xml version="1.0" encoding="utf-8"?>
<ds:datastoreItem xmlns:ds="http://schemas.openxmlformats.org/officeDocument/2006/customXml" ds:itemID="{E917A7E9-AAF2-4381-8453-FE821DB00B36}"/>
</file>

<file path=docProps/app.xml><?xml version="1.0" encoding="utf-8"?>
<Properties xmlns="http://schemas.openxmlformats.org/officeDocument/2006/extended-properties" xmlns:vt="http://schemas.openxmlformats.org/officeDocument/2006/docPropsVTypes">
  <TotalTime>2486</TotalTime>
  <Words>2018</Words>
  <Application>Microsoft Office PowerPoint</Application>
  <PresentationFormat>Personalizar</PresentationFormat>
  <Paragraphs>244</Paragraphs>
  <Slides>41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41</vt:i4>
      </vt:variant>
    </vt:vector>
  </HeadingPairs>
  <TitlesOfParts>
    <vt:vector size="45" baseType="lpstr">
      <vt:lpstr>Arial</vt:lpstr>
      <vt:lpstr>Helvetica Light</vt:lpstr>
      <vt:lpstr>Helvetica Neue</vt:lpstr>
      <vt:lpstr>White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IGOR PEREIRA DOS SANTOS</cp:lastModifiedBy>
  <cp:revision>6</cp:revision>
  <dcterms:modified xsi:type="dcterms:W3CDTF">2023-08-08T23:24:29Z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0x01010013AF8EF9E5BAD946A819ECD8CE320CDE</vt:lpwstr>
  </property>
</Properties>
</file>